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12192000"/>
  <p:embeddedFontLst>
    <p:embeddedFont>
      <p:font typeface="MiSans" panose="020B0604020202020204" charset="-122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5104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2700000" scaled="1"/>
          </a:gradFill>
          <a:ln/>
        </p:spPr>
      </p:sp>
      <p:pic>
        <p:nvPicPr>
          <p:cNvPr id="3" name="Image 0" descr="https://kimi-web-img.moonshot.cn/img/cdn.britannica.com/743a809663e4c329cc016954504aa311a549e69f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4" name="Shape 1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E3A8A">
                  <a:alpha val="90000"/>
                </a:srgbClr>
              </a:gs>
              <a:gs pos="100000">
                <a:srgbClr val="06B6D4">
                  <a:alpha val="90000"/>
                </a:srgbClr>
              </a:gs>
            </a:gsLst>
            <a:lin ang="2700000" scaled="1"/>
          </a:gradFill>
          <a:ln/>
        </p:spPr>
      </p:sp>
      <p:sp>
        <p:nvSpPr>
          <p:cNvPr id="5" name="Shape 2"/>
          <p:cNvSpPr/>
          <p:nvPr/>
        </p:nvSpPr>
        <p:spPr>
          <a:xfrm>
            <a:off x="5239821" y="952500"/>
            <a:ext cx="1714500" cy="495300"/>
          </a:xfrm>
          <a:custGeom>
            <a:avLst/>
            <a:gdLst/>
            <a:ahLst/>
            <a:cxnLst/>
            <a:rect l="l" t="t" r="r" b="b"/>
            <a:pathLst>
              <a:path w="1714500" h="495300">
                <a:moveTo>
                  <a:pt x="247650" y="0"/>
                </a:moveTo>
                <a:lnTo>
                  <a:pt x="1466850" y="0"/>
                </a:lnTo>
                <a:cubicBezTo>
                  <a:pt x="1603532" y="0"/>
                  <a:pt x="1714500" y="110968"/>
                  <a:pt x="1714500" y="247650"/>
                </a:cubicBezTo>
                <a:lnTo>
                  <a:pt x="1714500" y="247650"/>
                </a:lnTo>
                <a:cubicBezTo>
                  <a:pt x="1714500" y="384332"/>
                  <a:pt x="1603532" y="495300"/>
                  <a:pt x="1466850" y="495300"/>
                </a:cubicBezTo>
                <a:lnTo>
                  <a:pt x="247650" y="495300"/>
                </a:lnTo>
                <a:cubicBezTo>
                  <a:pt x="110968" y="495300"/>
                  <a:pt x="0" y="384332"/>
                  <a:pt x="0" y="247650"/>
                </a:cubicBezTo>
                <a:lnTo>
                  <a:pt x="0" y="247650"/>
                </a:lnTo>
                <a:cubicBezTo>
                  <a:pt x="0" y="110968"/>
                  <a:pt x="110968" y="0"/>
                  <a:pt x="24765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Text 3"/>
          <p:cNvSpPr/>
          <p:nvPr/>
        </p:nvSpPr>
        <p:spPr>
          <a:xfrm>
            <a:off x="5496996" y="1074420"/>
            <a:ext cx="1197888" cy="251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kern="0" spc="75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TIN HỌC 12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157073" y="1981200"/>
            <a:ext cx="187642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BÀI 1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904179" y="3067050"/>
            <a:ext cx="4381500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LÀM QUEN VỚI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TRÍ TUỆ NHÂN TẠO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486400" y="451485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0" name="Text 7"/>
          <p:cNvSpPr/>
          <p:nvPr/>
        </p:nvSpPr>
        <p:spPr>
          <a:xfrm>
            <a:off x="4501396" y="4857750"/>
            <a:ext cx="31908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Kết nối tri thức với cuộc sống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879896" y="5619631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96453" y="0"/>
                </a:moveTo>
                <a:cubicBezTo>
                  <a:pt x="196453" y="-9878"/>
                  <a:pt x="188472" y="-17859"/>
                  <a:pt x="178594" y="-17859"/>
                </a:cubicBezTo>
                <a:cubicBezTo>
                  <a:pt x="168715" y="-17859"/>
                  <a:pt x="160734" y="-9878"/>
                  <a:pt x="160734" y="0"/>
                </a:cubicBezTo>
                <a:lnTo>
                  <a:pt x="160734" y="35719"/>
                </a:lnTo>
                <a:lnTo>
                  <a:pt x="107156" y="35719"/>
                </a:lnTo>
                <a:cubicBezTo>
                  <a:pt x="77577" y="35719"/>
                  <a:pt x="53578" y="59717"/>
                  <a:pt x="53578" y="89297"/>
                </a:cubicBezTo>
                <a:lnTo>
                  <a:pt x="53578" y="214313"/>
                </a:lnTo>
                <a:cubicBezTo>
                  <a:pt x="53578" y="243892"/>
                  <a:pt x="77577" y="267891"/>
                  <a:pt x="107156" y="267891"/>
                </a:cubicBezTo>
                <a:lnTo>
                  <a:pt x="250031" y="267891"/>
                </a:lnTo>
                <a:cubicBezTo>
                  <a:pt x="279611" y="267891"/>
                  <a:pt x="303609" y="243892"/>
                  <a:pt x="303609" y="214313"/>
                </a:cubicBezTo>
                <a:lnTo>
                  <a:pt x="303609" y="89297"/>
                </a:lnTo>
                <a:cubicBezTo>
                  <a:pt x="303609" y="59717"/>
                  <a:pt x="279611" y="35719"/>
                  <a:pt x="250031" y="35719"/>
                </a:cubicBezTo>
                <a:lnTo>
                  <a:pt x="196453" y="35719"/>
                </a:lnTo>
                <a:lnTo>
                  <a:pt x="196453" y="0"/>
                </a:lnTo>
                <a:close/>
                <a:moveTo>
                  <a:pt x="89297" y="205383"/>
                </a:moveTo>
                <a:cubicBezTo>
                  <a:pt x="89297" y="197960"/>
                  <a:pt x="95269" y="191988"/>
                  <a:pt x="102691" y="191988"/>
                </a:cubicBezTo>
                <a:lnTo>
                  <a:pt x="120551" y="191988"/>
                </a:lnTo>
                <a:cubicBezTo>
                  <a:pt x="127974" y="191988"/>
                  <a:pt x="133945" y="197960"/>
                  <a:pt x="133945" y="205383"/>
                </a:cubicBezTo>
                <a:cubicBezTo>
                  <a:pt x="133945" y="212806"/>
                  <a:pt x="127974" y="218777"/>
                  <a:pt x="120551" y="218777"/>
                </a:cubicBezTo>
                <a:lnTo>
                  <a:pt x="102691" y="218777"/>
                </a:lnTo>
                <a:cubicBezTo>
                  <a:pt x="95269" y="218777"/>
                  <a:pt x="89297" y="212806"/>
                  <a:pt x="89297" y="205383"/>
                </a:cubicBezTo>
                <a:close/>
                <a:moveTo>
                  <a:pt x="156270" y="205383"/>
                </a:moveTo>
                <a:cubicBezTo>
                  <a:pt x="156270" y="197960"/>
                  <a:pt x="162241" y="191988"/>
                  <a:pt x="169664" y="191988"/>
                </a:cubicBezTo>
                <a:lnTo>
                  <a:pt x="187523" y="191988"/>
                </a:lnTo>
                <a:cubicBezTo>
                  <a:pt x="194946" y="191988"/>
                  <a:pt x="200918" y="197960"/>
                  <a:pt x="200918" y="205383"/>
                </a:cubicBezTo>
                <a:cubicBezTo>
                  <a:pt x="200918" y="212806"/>
                  <a:pt x="194946" y="218777"/>
                  <a:pt x="187523" y="218777"/>
                </a:cubicBezTo>
                <a:lnTo>
                  <a:pt x="169664" y="218777"/>
                </a:lnTo>
                <a:cubicBezTo>
                  <a:pt x="162241" y="218777"/>
                  <a:pt x="156270" y="212806"/>
                  <a:pt x="156270" y="205383"/>
                </a:cubicBezTo>
                <a:close/>
                <a:moveTo>
                  <a:pt x="223242" y="205383"/>
                </a:moveTo>
                <a:cubicBezTo>
                  <a:pt x="223242" y="197960"/>
                  <a:pt x="229214" y="191988"/>
                  <a:pt x="236637" y="191988"/>
                </a:cubicBezTo>
                <a:lnTo>
                  <a:pt x="254496" y="191988"/>
                </a:lnTo>
                <a:cubicBezTo>
                  <a:pt x="261919" y="191988"/>
                  <a:pt x="267891" y="197960"/>
                  <a:pt x="267891" y="205383"/>
                </a:cubicBezTo>
                <a:cubicBezTo>
                  <a:pt x="267891" y="212806"/>
                  <a:pt x="261919" y="218777"/>
                  <a:pt x="254496" y="218777"/>
                </a:cubicBezTo>
                <a:lnTo>
                  <a:pt x="236637" y="218777"/>
                </a:lnTo>
                <a:cubicBezTo>
                  <a:pt x="229214" y="218777"/>
                  <a:pt x="223242" y="212806"/>
                  <a:pt x="223242" y="205383"/>
                </a:cubicBezTo>
                <a:close/>
                <a:moveTo>
                  <a:pt x="125016" y="98227"/>
                </a:moveTo>
                <a:cubicBezTo>
                  <a:pt x="139801" y="98227"/>
                  <a:pt x="151805" y="110230"/>
                  <a:pt x="151805" y="125016"/>
                </a:cubicBezTo>
                <a:cubicBezTo>
                  <a:pt x="151805" y="139801"/>
                  <a:pt x="139801" y="151805"/>
                  <a:pt x="125016" y="151805"/>
                </a:cubicBezTo>
                <a:cubicBezTo>
                  <a:pt x="110230" y="151805"/>
                  <a:pt x="98227" y="139801"/>
                  <a:pt x="98227" y="125016"/>
                </a:cubicBezTo>
                <a:cubicBezTo>
                  <a:pt x="98227" y="110230"/>
                  <a:pt x="110230" y="98227"/>
                  <a:pt x="125016" y="98227"/>
                </a:cubicBezTo>
                <a:close/>
                <a:moveTo>
                  <a:pt x="205383" y="125016"/>
                </a:moveTo>
                <a:cubicBezTo>
                  <a:pt x="205383" y="110230"/>
                  <a:pt x="217387" y="98227"/>
                  <a:pt x="232172" y="98227"/>
                </a:cubicBezTo>
                <a:cubicBezTo>
                  <a:pt x="246957" y="98227"/>
                  <a:pt x="258961" y="110230"/>
                  <a:pt x="258961" y="125016"/>
                </a:cubicBezTo>
                <a:cubicBezTo>
                  <a:pt x="258961" y="139801"/>
                  <a:pt x="246957" y="151805"/>
                  <a:pt x="232172" y="151805"/>
                </a:cubicBezTo>
                <a:cubicBezTo>
                  <a:pt x="217387" y="151805"/>
                  <a:pt x="205383" y="139801"/>
                  <a:pt x="205383" y="125016"/>
                </a:cubicBezTo>
                <a:close/>
                <a:moveTo>
                  <a:pt x="35719" y="125016"/>
                </a:moveTo>
                <a:cubicBezTo>
                  <a:pt x="35719" y="115137"/>
                  <a:pt x="27738" y="107156"/>
                  <a:pt x="17859" y="107156"/>
                </a:cubicBezTo>
                <a:cubicBezTo>
                  <a:pt x="7981" y="107156"/>
                  <a:pt x="0" y="115137"/>
                  <a:pt x="0" y="125016"/>
                </a:cubicBezTo>
                <a:lnTo>
                  <a:pt x="0" y="178594"/>
                </a:lnTo>
                <a:cubicBezTo>
                  <a:pt x="0" y="188472"/>
                  <a:pt x="7981" y="196453"/>
                  <a:pt x="17859" y="196453"/>
                </a:cubicBezTo>
                <a:cubicBezTo>
                  <a:pt x="27738" y="196453"/>
                  <a:pt x="35719" y="188472"/>
                  <a:pt x="35719" y="178594"/>
                </a:cubicBezTo>
                <a:lnTo>
                  <a:pt x="35719" y="125016"/>
                </a:lnTo>
                <a:close/>
                <a:moveTo>
                  <a:pt x="339328" y="107156"/>
                </a:moveTo>
                <a:cubicBezTo>
                  <a:pt x="329450" y="107156"/>
                  <a:pt x="321469" y="115137"/>
                  <a:pt x="321469" y="125016"/>
                </a:cubicBezTo>
                <a:lnTo>
                  <a:pt x="321469" y="178594"/>
                </a:lnTo>
                <a:cubicBezTo>
                  <a:pt x="321469" y="188472"/>
                  <a:pt x="329450" y="196453"/>
                  <a:pt x="339328" y="196453"/>
                </a:cubicBezTo>
                <a:cubicBezTo>
                  <a:pt x="349207" y="196453"/>
                  <a:pt x="357188" y="188472"/>
                  <a:pt x="357188" y="178594"/>
                </a:cubicBezTo>
                <a:lnTo>
                  <a:pt x="357188" y="125016"/>
                </a:lnTo>
                <a:cubicBezTo>
                  <a:pt x="357188" y="115137"/>
                  <a:pt x="349207" y="107156"/>
                  <a:pt x="339328" y="10715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5344239" y="5629156"/>
            <a:ext cx="2009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Artificial Intelligence - AI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Ví dụ về AI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Text 2"/>
          <p:cNvSpPr/>
          <p:nvPr/>
        </p:nvSpPr>
        <p:spPr>
          <a:xfrm>
            <a:off x="381000" y="10287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Những ứng dụng sử dụng trí tuệ nhân tạo thực sự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524000"/>
            <a:ext cx="3686175" cy="1524000"/>
          </a:xfrm>
          <a:custGeom>
            <a:avLst/>
            <a:gdLst/>
            <a:ahLst/>
            <a:cxnLst/>
            <a:rect l="l" t="t" r="r" b="b"/>
            <a:pathLst>
              <a:path w="3686175" h="1524000">
                <a:moveTo>
                  <a:pt x="152400" y="0"/>
                </a:moveTo>
                <a:lnTo>
                  <a:pt x="3533775" y="0"/>
                </a:lnTo>
                <a:cubicBezTo>
                  <a:pt x="3617887" y="0"/>
                  <a:pt x="3686175" y="68288"/>
                  <a:pt x="3686175" y="152400"/>
                </a:cubicBezTo>
                <a:lnTo>
                  <a:pt x="3686175" y="1371600"/>
                </a:lnTo>
                <a:cubicBezTo>
                  <a:pt x="3686175" y="1455712"/>
                  <a:pt x="3617887" y="1524000"/>
                  <a:pt x="3533775" y="1524000"/>
                </a:cubicBezTo>
                <a:lnTo>
                  <a:pt x="152400" y="1524000"/>
                </a:lnTo>
                <a:cubicBezTo>
                  <a:pt x="68288" y="1524000"/>
                  <a:pt x="0" y="1455712"/>
                  <a:pt x="0" y="1371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571500" y="1714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09613" y="18669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71450" y="64294"/>
                </a:moveTo>
                <a:cubicBezTo>
                  <a:pt x="171450" y="107692"/>
                  <a:pt x="133052" y="142875"/>
                  <a:pt x="85725" y="142875"/>
                </a:cubicBezTo>
                <a:cubicBezTo>
                  <a:pt x="73804" y="142875"/>
                  <a:pt x="62463" y="140643"/>
                  <a:pt x="52149" y="136624"/>
                </a:cubicBezTo>
                <a:lnTo>
                  <a:pt x="15716" y="155912"/>
                </a:lnTo>
                <a:cubicBezTo>
                  <a:pt x="11564" y="158100"/>
                  <a:pt x="6474" y="157341"/>
                  <a:pt x="3125" y="154037"/>
                </a:cubicBezTo>
                <a:cubicBezTo>
                  <a:pt x="-223" y="150733"/>
                  <a:pt x="-982" y="145599"/>
                  <a:pt x="1250" y="141446"/>
                </a:cubicBezTo>
                <a:lnTo>
                  <a:pt x="17145" y="111443"/>
                </a:lnTo>
                <a:cubicBezTo>
                  <a:pt x="6385" y="98316"/>
                  <a:pt x="0" y="81975"/>
                  <a:pt x="0" y="64294"/>
                </a:cubicBezTo>
                <a:cubicBezTo>
                  <a:pt x="0" y="20895"/>
                  <a:pt x="38398" y="-14287"/>
                  <a:pt x="85725" y="-14287"/>
                </a:cubicBezTo>
                <a:cubicBezTo>
                  <a:pt x="133052" y="-14287"/>
                  <a:pt x="171450" y="20895"/>
                  <a:pt x="171450" y="64294"/>
                </a:cubicBezTo>
                <a:close/>
                <a:moveTo>
                  <a:pt x="171450" y="228600"/>
                </a:moveTo>
                <a:cubicBezTo>
                  <a:pt x="129436" y="228600"/>
                  <a:pt x="94476" y="200873"/>
                  <a:pt x="87154" y="164306"/>
                </a:cubicBezTo>
                <a:cubicBezTo>
                  <a:pt x="140732" y="163637"/>
                  <a:pt x="187300" y="125507"/>
                  <a:pt x="192435" y="73804"/>
                </a:cubicBezTo>
                <a:cubicBezTo>
                  <a:pt x="229627" y="82376"/>
                  <a:pt x="257175" y="113228"/>
                  <a:pt x="257175" y="150019"/>
                </a:cubicBezTo>
                <a:cubicBezTo>
                  <a:pt x="257175" y="167700"/>
                  <a:pt x="250790" y="184041"/>
                  <a:pt x="240030" y="197168"/>
                </a:cubicBezTo>
                <a:lnTo>
                  <a:pt x="255925" y="227171"/>
                </a:lnTo>
                <a:cubicBezTo>
                  <a:pt x="258113" y="231324"/>
                  <a:pt x="257354" y="236413"/>
                  <a:pt x="254050" y="239762"/>
                </a:cubicBezTo>
                <a:cubicBezTo>
                  <a:pt x="250746" y="243111"/>
                  <a:pt x="245611" y="243870"/>
                  <a:pt x="241459" y="241637"/>
                </a:cubicBezTo>
                <a:lnTo>
                  <a:pt x="205026" y="222349"/>
                </a:lnTo>
                <a:cubicBezTo>
                  <a:pt x="194712" y="226368"/>
                  <a:pt x="183371" y="228600"/>
                  <a:pt x="171450" y="2286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219200" y="1847850"/>
            <a:ext cx="876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ChatGPT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2362200"/>
            <a:ext cx="33813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Trả lờI câu hỏI, viết văn bản, lập trình dựa trên ngữ cảnh và học từ dữ liệu khổng lồ.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254460" y="1524000"/>
            <a:ext cx="3686175" cy="1524000"/>
          </a:xfrm>
          <a:custGeom>
            <a:avLst/>
            <a:gdLst/>
            <a:ahLst/>
            <a:cxnLst/>
            <a:rect l="l" t="t" r="r" b="b"/>
            <a:pathLst>
              <a:path w="3686175" h="1524000">
                <a:moveTo>
                  <a:pt x="152400" y="0"/>
                </a:moveTo>
                <a:lnTo>
                  <a:pt x="3533775" y="0"/>
                </a:lnTo>
                <a:cubicBezTo>
                  <a:pt x="3617887" y="0"/>
                  <a:pt x="3686175" y="68288"/>
                  <a:pt x="3686175" y="152400"/>
                </a:cubicBezTo>
                <a:lnTo>
                  <a:pt x="3686175" y="1371600"/>
                </a:lnTo>
                <a:cubicBezTo>
                  <a:pt x="3686175" y="1455712"/>
                  <a:pt x="3617887" y="1524000"/>
                  <a:pt x="3533775" y="1524000"/>
                </a:cubicBezTo>
                <a:lnTo>
                  <a:pt x="152400" y="1524000"/>
                </a:lnTo>
                <a:cubicBezTo>
                  <a:pt x="68288" y="1524000"/>
                  <a:pt x="0" y="1455712"/>
                  <a:pt x="0" y="1371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06B6D4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4444960" y="1714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4597360" y="18669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73849" y="143723"/>
                </a:moveTo>
                <a:cubicBezTo>
                  <a:pt x="82957" y="156225"/>
                  <a:pt x="97691" y="164306"/>
                  <a:pt x="114300" y="164306"/>
                </a:cubicBezTo>
                <a:cubicBezTo>
                  <a:pt x="130909" y="164306"/>
                  <a:pt x="145643" y="156225"/>
                  <a:pt x="154751" y="143723"/>
                </a:cubicBezTo>
                <a:cubicBezTo>
                  <a:pt x="158234" y="138946"/>
                  <a:pt x="164931" y="137874"/>
                  <a:pt x="169709" y="141357"/>
                </a:cubicBezTo>
                <a:cubicBezTo>
                  <a:pt x="174486" y="144840"/>
                  <a:pt x="175558" y="151537"/>
                  <a:pt x="172075" y="156314"/>
                </a:cubicBezTo>
                <a:cubicBezTo>
                  <a:pt x="159082" y="174129"/>
                  <a:pt x="138053" y="185738"/>
                  <a:pt x="114300" y="185738"/>
                </a:cubicBezTo>
                <a:cubicBezTo>
                  <a:pt x="90547" y="185738"/>
                  <a:pt x="69518" y="174129"/>
                  <a:pt x="56525" y="156314"/>
                </a:cubicBezTo>
                <a:cubicBezTo>
                  <a:pt x="53042" y="151537"/>
                  <a:pt x="54114" y="144840"/>
                  <a:pt x="58891" y="141357"/>
                </a:cubicBezTo>
                <a:cubicBezTo>
                  <a:pt x="63669" y="137874"/>
                  <a:pt x="70366" y="138946"/>
                  <a:pt x="73849" y="143723"/>
                </a:cubicBezTo>
                <a:close/>
                <a:moveTo>
                  <a:pt x="64294" y="92869"/>
                </a:moveTo>
                <a:cubicBezTo>
                  <a:pt x="64294" y="84983"/>
                  <a:pt x="70696" y="78581"/>
                  <a:pt x="78581" y="78581"/>
                </a:cubicBezTo>
                <a:cubicBezTo>
                  <a:pt x="86467" y="78581"/>
                  <a:pt x="92869" y="84983"/>
                  <a:pt x="92869" y="92869"/>
                </a:cubicBezTo>
                <a:cubicBezTo>
                  <a:pt x="92869" y="100754"/>
                  <a:pt x="86467" y="107156"/>
                  <a:pt x="78581" y="107156"/>
                </a:cubicBezTo>
                <a:cubicBezTo>
                  <a:pt x="70696" y="107156"/>
                  <a:pt x="64294" y="100754"/>
                  <a:pt x="64294" y="92869"/>
                </a:cubicBezTo>
                <a:close/>
                <a:moveTo>
                  <a:pt x="150019" y="78581"/>
                </a:moveTo>
                <a:cubicBezTo>
                  <a:pt x="157904" y="78581"/>
                  <a:pt x="164306" y="84983"/>
                  <a:pt x="164306" y="92869"/>
                </a:cubicBezTo>
                <a:cubicBezTo>
                  <a:pt x="164306" y="100754"/>
                  <a:pt x="157904" y="107156"/>
                  <a:pt x="150019" y="107156"/>
                </a:cubicBezTo>
                <a:cubicBezTo>
                  <a:pt x="142133" y="107156"/>
                  <a:pt x="135731" y="100754"/>
                  <a:pt x="135731" y="92869"/>
                </a:cubicBezTo>
                <a:cubicBezTo>
                  <a:pt x="135731" y="84983"/>
                  <a:pt x="142133" y="78581"/>
                  <a:pt x="150019" y="7858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5092661" y="1847850"/>
            <a:ext cx="1971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diện khuôn mặt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444960" y="2362200"/>
            <a:ext cx="33813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Mở khóa điện thoại, nhận diện ngườI trong ảnh nhờ khả năng học và nhận thức.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127921" y="1524000"/>
            <a:ext cx="3686175" cy="1524000"/>
          </a:xfrm>
          <a:custGeom>
            <a:avLst/>
            <a:gdLst/>
            <a:ahLst/>
            <a:cxnLst/>
            <a:rect l="l" t="t" r="r" b="b"/>
            <a:pathLst>
              <a:path w="3686175" h="1524000">
                <a:moveTo>
                  <a:pt x="152400" y="0"/>
                </a:moveTo>
                <a:lnTo>
                  <a:pt x="3533775" y="0"/>
                </a:lnTo>
                <a:cubicBezTo>
                  <a:pt x="3617887" y="0"/>
                  <a:pt x="3686175" y="68288"/>
                  <a:pt x="3686175" y="152400"/>
                </a:cubicBezTo>
                <a:lnTo>
                  <a:pt x="3686175" y="1371600"/>
                </a:lnTo>
                <a:cubicBezTo>
                  <a:pt x="3686175" y="1455712"/>
                  <a:pt x="3617887" y="1524000"/>
                  <a:pt x="3533775" y="1524000"/>
                </a:cubicBezTo>
                <a:lnTo>
                  <a:pt x="152400" y="1524000"/>
                </a:lnTo>
                <a:cubicBezTo>
                  <a:pt x="68288" y="1524000"/>
                  <a:pt x="0" y="1455712"/>
                  <a:pt x="0" y="1371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59E0B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8318421" y="1714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8499396" y="18669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85725" y="0"/>
                </a:moveTo>
                <a:cubicBezTo>
                  <a:pt x="62061" y="0"/>
                  <a:pt x="42863" y="19199"/>
                  <a:pt x="42863" y="42863"/>
                </a:cubicBezTo>
                <a:lnTo>
                  <a:pt x="42863" y="100013"/>
                </a:lnTo>
                <a:cubicBezTo>
                  <a:pt x="42863" y="123676"/>
                  <a:pt x="62061" y="142875"/>
                  <a:pt x="85725" y="142875"/>
                </a:cubicBezTo>
                <a:cubicBezTo>
                  <a:pt x="109389" y="142875"/>
                  <a:pt x="128588" y="123676"/>
                  <a:pt x="128588" y="100013"/>
                </a:cubicBezTo>
                <a:lnTo>
                  <a:pt x="128588" y="42863"/>
                </a:lnTo>
                <a:cubicBezTo>
                  <a:pt x="128588" y="19199"/>
                  <a:pt x="109389" y="0"/>
                  <a:pt x="85725" y="0"/>
                </a:cubicBezTo>
                <a:close/>
                <a:moveTo>
                  <a:pt x="21431" y="82153"/>
                </a:moveTo>
                <a:cubicBezTo>
                  <a:pt x="21431" y="76215"/>
                  <a:pt x="16654" y="71438"/>
                  <a:pt x="10716" y="71438"/>
                </a:cubicBezTo>
                <a:cubicBezTo>
                  <a:pt x="4777" y="71438"/>
                  <a:pt x="0" y="76215"/>
                  <a:pt x="0" y="82153"/>
                </a:cubicBezTo>
                <a:lnTo>
                  <a:pt x="0" y="100013"/>
                </a:lnTo>
                <a:cubicBezTo>
                  <a:pt x="0" y="143723"/>
                  <a:pt x="32727" y="179799"/>
                  <a:pt x="75009" y="185068"/>
                </a:cubicBezTo>
                <a:lnTo>
                  <a:pt x="75009" y="207169"/>
                </a:lnTo>
                <a:lnTo>
                  <a:pt x="53578" y="207169"/>
                </a:lnTo>
                <a:cubicBezTo>
                  <a:pt x="47640" y="207169"/>
                  <a:pt x="42863" y="211946"/>
                  <a:pt x="42863" y="217884"/>
                </a:cubicBezTo>
                <a:cubicBezTo>
                  <a:pt x="42863" y="223823"/>
                  <a:pt x="47640" y="228600"/>
                  <a:pt x="53578" y="228600"/>
                </a:cubicBezTo>
                <a:lnTo>
                  <a:pt x="117872" y="228600"/>
                </a:lnTo>
                <a:cubicBezTo>
                  <a:pt x="123810" y="228600"/>
                  <a:pt x="128588" y="223823"/>
                  <a:pt x="128588" y="217884"/>
                </a:cubicBezTo>
                <a:cubicBezTo>
                  <a:pt x="128588" y="211946"/>
                  <a:pt x="123810" y="207169"/>
                  <a:pt x="117872" y="207169"/>
                </a:cubicBezTo>
                <a:lnTo>
                  <a:pt x="96441" y="207169"/>
                </a:lnTo>
                <a:lnTo>
                  <a:pt x="96441" y="185068"/>
                </a:lnTo>
                <a:cubicBezTo>
                  <a:pt x="138723" y="179799"/>
                  <a:pt x="171450" y="143723"/>
                  <a:pt x="171450" y="100013"/>
                </a:cubicBezTo>
                <a:lnTo>
                  <a:pt x="171450" y="82153"/>
                </a:lnTo>
                <a:cubicBezTo>
                  <a:pt x="171450" y="76215"/>
                  <a:pt x="166673" y="71438"/>
                  <a:pt x="160734" y="71438"/>
                </a:cubicBezTo>
                <a:cubicBezTo>
                  <a:pt x="154796" y="71438"/>
                  <a:pt x="150019" y="76215"/>
                  <a:pt x="150019" y="82153"/>
                </a:cubicBezTo>
                <a:lnTo>
                  <a:pt x="150019" y="100013"/>
                </a:lnTo>
                <a:cubicBezTo>
                  <a:pt x="150019" y="135508"/>
                  <a:pt x="121221" y="164306"/>
                  <a:pt x="85725" y="164306"/>
                </a:cubicBezTo>
                <a:cubicBezTo>
                  <a:pt x="50229" y="164306"/>
                  <a:pt x="21431" y="135508"/>
                  <a:pt x="21431" y="100013"/>
                </a:cubicBezTo>
                <a:lnTo>
                  <a:pt x="21431" y="8215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8966121" y="1847850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Trợ lý ảo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318421" y="2362200"/>
            <a:ext cx="33813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Siri, Google Assistant hiểu giọng nóI và đưa ra phản hồI thông minh.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1000" y="3238500"/>
            <a:ext cx="3686175" cy="1524000"/>
          </a:xfrm>
          <a:custGeom>
            <a:avLst/>
            <a:gdLst/>
            <a:ahLst/>
            <a:cxnLst/>
            <a:rect l="l" t="t" r="r" b="b"/>
            <a:pathLst>
              <a:path w="3686175" h="1524000">
                <a:moveTo>
                  <a:pt x="152400" y="0"/>
                </a:moveTo>
                <a:lnTo>
                  <a:pt x="3533775" y="0"/>
                </a:lnTo>
                <a:cubicBezTo>
                  <a:pt x="3617887" y="0"/>
                  <a:pt x="3686175" y="68288"/>
                  <a:pt x="3686175" y="152400"/>
                </a:cubicBezTo>
                <a:lnTo>
                  <a:pt x="3686175" y="1371600"/>
                </a:lnTo>
                <a:cubicBezTo>
                  <a:pt x="3686175" y="1455712"/>
                  <a:pt x="3617887" y="1524000"/>
                  <a:pt x="3533775" y="1524000"/>
                </a:cubicBezTo>
                <a:lnTo>
                  <a:pt x="152400" y="1524000"/>
                </a:lnTo>
                <a:cubicBezTo>
                  <a:pt x="68288" y="1524000"/>
                  <a:pt x="0" y="1455712"/>
                  <a:pt x="0" y="1371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571500" y="34290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723900" y="35814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60365" y="52417"/>
                </a:moveTo>
                <a:lnTo>
                  <a:pt x="48711" y="85725"/>
                </a:lnTo>
                <a:lnTo>
                  <a:pt x="179889" y="85725"/>
                </a:lnTo>
                <a:lnTo>
                  <a:pt x="168235" y="52417"/>
                </a:lnTo>
                <a:cubicBezTo>
                  <a:pt x="166226" y="46702"/>
                  <a:pt x="160824" y="42863"/>
                  <a:pt x="154751" y="42863"/>
                </a:cubicBezTo>
                <a:lnTo>
                  <a:pt x="73849" y="42863"/>
                </a:lnTo>
                <a:cubicBezTo>
                  <a:pt x="67776" y="42863"/>
                  <a:pt x="62374" y="46702"/>
                  <a:pt x="60365" y="52417"/>
                </a:cubicBezTo>
                <a:close/>
                <a:moveTo>
                  <a:pt x="17681" y="87868"/>
                </a:moveTo>
                <a:lnTo>
                  <a:pt x="33397" y="42996"/>
                </a:lnTo>
                <a:cubicBezTo>
                  <a:pt x="39425" y="25807"/>
                  <a:pt x="55632" y="14288"/>
                  <a:pt x="73849" y="14288"/>
                </a:cubicBezTo>
                <a:lnTo>
                  <a:pt x="154751" y="14288"/>
                </a:lnTo>
                <a:cubicBezTo>
                  <a:pt x="172968" y="14288"/>
                  <a:pt x="189175" y="25807"/>
                  <a:pt x="195203" y="42996"/>
                </a:cubicBezTo>
                <a:lnTo>
                  <a:pt x="210919" y="87868"/>
                </a:lnTo>
                <a:cubicBezTo>
                  <a:pt x="221278" y="92154"/>
                  <a:pt x="228600" y="102379"/>
                  <a:pt x="228600" y="11430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200025" y="214313"/>
                </a:lnTo>
                <a:cubicBezTo>
                  <a:pt x="192122" y="214313"/>
                  <a:pt x="185738" y="207928"/>
                  <a:pt x="185738" y="200025"/>
                </a:cubicBezTo>
                <a:lnTo>
                  <a:pt x="185738" y="185738"/>
                </a:lnTo>
                <a:lnTo>
                  <a:pt x="42863" y="185738"/>
                </a:lnTo>
                <a:lnTo>
                  <a:pt x="42863" y="200025"/>
                </a:lnTo>
                <a:cubicBezTo>
                  <a:pt x="42863" y="207928"/>
                  <a:pt x="36478" y="214313"/>
                  <a:pt x="28575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14300"/>
                </a:lnTo>
                <a:cubicBezTo>
                  <a:pt x="0" y="102379"/>
                  <a:pt x="7322" y="92154"/>
                  <a:pt x="17681" y="87868"/>
                </a:cubicBezTo>
                <a:close/>
                <a:moveTo>
                  <a:pt x="57150" y="135731"/>
                </a:moveTo>
                <a:cubicBezTo>
                  <a:pt x="57150" y="127846"/>
                  <a:pt x="50748" y="121444"/>
                  <a:pt x="42863" y="121444"/>
                </a:cubicBezTo>
                <a:cubicBezTo>
                  <a:pt x="34977" y="121444"/>
                  <a:pt x="28575" y="127846"/>
                  <a:pt x="28575" y="135731"/>
                </a:cubicBezTo>
                <a:cubicBezTo>
                  <a:pt x="28575" y="143617"/>
                  <a:pt x="34977" y="150019"/>
                  <a:pt x="42863" y="150019"/>
                </a:cubicBezTo>
                <a:cubicBezTo>
                  <a:pt x="50748" y="150019"/>
                  <a:pt x="57150" y="143617"/>
                  <a:pt x="57150" y="135731"/>
                </a:cubicBezTo>
                <a:close/>
                <a:moveTo>
                  <a:pt x="185738" y="150019"/>
                </a:moveTo>
                <a:cubicBezTo>
                  <a:pt x="193623" y="150019"/>
                  <a:pt x="200025" y="143617"/>
                  <a:pt x="200025" y="135731"/>
                </a:cubicBezTo>
                <a:cubicBezTo>
                  <a:pt x="200025" y="127846"/>
                  <a:pt x="193623" y="121444"/>
                  <a:pt x="185738" y="121444"/>
                </a:cubicBezTo>
                <a:cubicBezTo>
                  <a:pt x="177852" y="121444"/>
                  <a:pt x="171450" y="127846"/>
                  <a:pt x="171450" y="135731"/>
                </a:cubicBezTo>
                <a:cubicBezTo>
                  <a:pt x="171450" y="143617"/>
                  <a:pt x="177852" y="150019"/>
                  <a:pt x="185738" y="15001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1219200" y="3562350"/>
            <a:ext cx="809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Xe tự lái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71500" y="4076700"/>
            <a:ext cx="33813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Tesla, Waymo tự động nhận diện đường, vật cản và đưa ra quyết định lái xe.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254460" y="3238500"/>
            <a:ext cx="3686175" cy="1524000"/>
          </a:xfrm>
          <a:custGeom>
            <a:avLst/>
            <a:gdLst/>
            <a:ahLst/>
            <a:cxnLst/>
            <a:rect l="l" t="t" r="r" b="b"/>
            <a:pathLst>
              <a:path w="3686175" h="1524000">
                <a:moveTo>
                  <a:pt x="152400" y="0"/>
                </a:moveTo>
                <a:lnTo>
                  <a:pt x="3533775" y="0"/>
                </a:lnTo>
                <a:cubicBezTo>
                  <a:pt x="3617887" y="0"/>
                  <a:pt x="3686175" y="68288"/>
                  <a:pt x="3686175" y="152400"/>
                </a:cubicBezTo>
                <a:lnTo>
                  <a:pt x="3686175" y="1371600"/>
                </a:lnTo>
                <a:cubicBezTo>
                  <a:pt x="3686175" y="1455712"/>
                  <a:pt x="3617887" y="1524000"/>
                  <a:pt x="3533775" y="1524000"/>
                </a:cubicBezTo>
                <a:lnTo>
                  <a:pt x="152400" y="1524000"/>
                </a:lnTo>
                <a:cubicBezTo>
                  <a:pt x="68288" y="1524000"/>
                  <a:pt x="0" y="1455712"/>
                  <a:pt x="0" y="1371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1E3A8A"/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4444960" y="34290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4611648" y="35814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0" y="42863"/>
                </a:moveTo>
                <a:cubicBezTo>
                  <a:pt x="0" y="27102"/>
                  <a:pt x="12814" y="14288"/>
                  <a:pt x="28575" y="14288"/>
                </a:cubicBezTo>
                <a:lnTo>
                  <a:pt x="171450" y="14288"/>
                </a:lnTo>
                <a:cubicBezTo>
                  <a:pt x="187211" y="14288"/>
                  <a:pt x="200025" y="27102"/>
                  <a:pt x="200025" y="42863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42863"/>
                </a:lnTo>
                <a:close/>
                <a:moveTo>
                  <a:pt x="21431" y="164306"/>
                </a:moveTo>
                <a:lnTo>
                  <a:pt x="21431" y="178594"/>
                </a:lnTo>
                <a:cubicBezTo>
                  <a:pt x="21431" y="182523"/>
                  <a:pt x="24646" y="185738"/>
                  <a:pt x="28575" y="185738"/>
                </a:cubicBezTo>
                <a:lnTo>
                  <a:pt x="42863" y="185738"/>
                </a:lnTo>
                <a:cubicBezTo>
                  <a:pt x="46792" y="185738"/>
                  <a:pt x="50006" y="182523"/>
                  <a:pt x="50006" y="178594"/>
                </a:cubicBezTo>
                <a:lnTo>
                  <a:pt x="50006" y="164306"/>
                </a:lnTo>
                <a:cubicBezTo>
                  <a:pt x="50006" y="160377"/>
                  <a:pt x="46792" y="157163"/>
                  <a:pt x="42863" y="157163"/>
                </a:cubicBezTo>
                <a:lnTo>
                  <a:pt x="28575" y="157163"/>
                </a:lnTo>
                <a:cubicBezTo>
                  <a:pt x="24646" y="157163"/>
                  <a:pt x="21431" y="160377"/>
                  <a:pt x="21431" y="164306"/>
                </a:cubicBezTo>
                <a:close/>
                <a:moveTo>
                  <a:pt x="157163" y="157163"/>
                </a:moveTo>
                <a:cubicBezTo>
                  <a:pt x="153233" y="157163"/>
                  <a:pt x="150019" y="160377"/>
                  <a:pt x="150019" y="164306"/>
                </a:cubicBezTo>
                <a:lnTo>
                  <a:pt x="150019" y="178594"/>
                </a:lnTo>
                <a:cubicBezTo>
                  <a:pt x="150019" y="182523"/>
                  <a:pt x="153233" y="185738"/>
                  <a:pt x="157163" y="185738"/>
                </a:cubicBezTo>
                <a:lnTo>
                  <a:pt x="171450" y="185738"/>
                </a:lnTo>
                <a:cubicBezTo>
                  <a:pt x="175379" y="185738"/>
                  <a:pt x="178594" y="182523"/>
                  <a:pt x="178594" y="178594"/>
                </a:cubicBezTo>
                <a:lnTo>
                  <a:pt x="178594" y="164306"/>
                </a:lnTo>
                <a:cubicBezTo>
                  <a:pt x="178594" y="160377"/>
                  <a:pt x="175379" y="157163"/>
                  <a:pt x="171450" y="157163"/>
                </a:cubicBezTo>
                <a:lnTo>
                  <a:pt x="157163" y="157163"/>
                </a:lnTo>
                <a:close/>
                <a:moveTo>
                  <a:pt x="21431" y="107156"/>
                </a:moveTo>
                <a:lnTo>
                  <a:pt x="21431" y="121444"/>
                </a:lnTo>
                <a:cubicBezTo>
                  <a:pt x="21431" y="125373"/>
                  <a:pt x="24646" y="128588"/>
                  <a:pt x="28575" y="128588"/>
                </a:cubicBezTo>
                <a:lnTo>
                  <a:pt x="42863" y="128588"/>
                </a:lnTo>
                <a:cubicBezTo>
                  <a:pt x="46792" y="128588"/>
                  <a:pt x="50006" y="125373"/>
                  <a:pt x="50006" y="121444"/>
                </a:cubicBezTo>
                <a:lnTo>
                  <a:pt x="50006" y="107156"/>
                </a:lnTo>
                <a:cubicBezTo>
                  <a:pt x="50006" y="103227"/>
                  <a:pt x="46792" y="100013"/>
                  <a:pt x="42863" y="100013"/>
                </a:cubicBezTo>
                <a:lnTo>
                  <a:pt x="28575" y="100013"/>
                </a:lnTo>
                <a:cubicBezTo>
                  <a:pt x="24646" y="100013"/>
                  <a:pt x="21431" y="103227"/>
                  <a:pt x="21431" y="107156"/>
                </a:cubicBezTo>
                <a:close/>
                <a:moveTo>
                  <a:pt x="157163" y="100013"/>
                </a:moveTo>
                <a:cubicBezTo>
                  <a:pt x="153233" y="100013"/>
                  <a:pt x="150019" y="103227"/>
                  <a:pt x="150019" y="107156"/>
                </a:cubicBezTo>
                <a:lnTo>
                  <a:pt x="150019" y="121444"/>
                </a:lnTo>
                <a:cubicBezTo>
                  <a:pt x="150019" y="125373"/>
                  <a:pt x="153233" y="128588"/>
                  <a:pt x="157163" y="128588"/>
                </a:cubicBezTo>
                <a:lnTo>
                  <a:pt x="171450" y="128588"/>
                </a:lnTo>
                <a:cubicBezTo>
                  <a:pt x="175379" y="128588"/>
                  <a:pt x="178594" y="125373"/>
                  <a:pt x="178594" y="121444"/>
                </a:cubicBezTo>
                <a:lnTo>
                  <a:pt x="178594" y="107156"/>
                </a:lnTo>
                <a:cubicBezTo>
                  <a:pt x="178594" y="103227"/>
                  <a:pt x="175379" y="100013"/>
                  <a:pt x="171450" y="100013"/>
                </a:cubicBezTo>
                <a:lnTo>
                  <a:pt x="157163" y="100013"/>
                </a:lnTo>
                <a:close/>
                <a:moveTo>
                  <a:pt x="21431" y="50006"/>
                </a:moveTo>
                <a:lnTo>
                  <a:pt x="21431" y="64294"/>
                </a:lnTo>
                <a:cubicBezTo>
                  <a:pt x="21431" y="68223"/>
                  <a:pt x="24646" y="71438"/>
                  <a:pt x="28575" y="71438"/>
                </a:cubicBezTo>
                <a:lnTo>
                  <a:pt x="42863" y="71438"/>
                </a:lnTo>
                <a:cubicBezTo>
                  <a:pt x="46792" y="71438"/>
                  <a:pt x="50006" y="68223"/>
                  <a:pt x="50006" y="64294"/>
                </a:cubicBezTo>
                <a:lnTo>
                  <a:pt x="50006" y="50006"/>
                </a:lnTo>
                <a:cubicBezTo>
                  <a:pt x="50006" y="46077"/>
                  <a:pt x="46792" y="42863"/>
                  <a:pt x="42863" y="42863"/>
                </a:cubicBezTo>
                <a:lnTo>
                  <a:pt x="28575" y="42863"/>
                </a:lnTo>
                <a:cubicBezTo>
                  <a:pt x="24646" y="42863"/>
                  <a:pt x="21431" y="46077"/>
                  <a:pt x="21431" y="50006"/>
                </a:cubicBezTo>
                <a:close/>
                <a:moveTo>
                  <a:pt x="157163" y="42863"/>
                </a:moveTo>
                <a:cubicBezTo>
                  <a:pt x="153233" y="42863"/>
                  <a:pt x="150019" y="46077"/>
                  <a:pt x="150019" y="50006"/>
                </a:cubicBezTo>
                <a:lnTo>
                  <a:pt x="150019" y="64294"/>
                </a:lnTo>
                <a:cubicBezTo>
                  <a:pt x="150019" y="68223"/>
                  <a:pt x="153233" y="71438"/>
                  <a:pt x="157163" y="71438"/>
                </a:cubicBezTo>
                <a:lnTo>
                  <a:pt x="171450" y="71438"/>
                </a:lnTo>
                <a:cubicBezTo>
                  <a:pt x="175379" y="71438"/>
                  <a:pt x="178594" y="68223"/>
                  <a:pt x="178594" y="64294"/>
                </a:cubicBezTo>
                <a:lnTo>
                  <a:pt x="178594" y="50006"/>
                </a:lnTo>
                <a:cubicBezTo>
                  <a:pt x="178594" y="46077"/>
                  <a:pt x="175379" y="42863"/>
                  <a:pt x="171450" y="42863"/>
                </a:cubicBezTo>
                <a:lnTo>
                  <a:pt x="157163" y="4286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8" name="Text 26"/>
          <p:cNvSpPr/>
          <p:nvPr/>
        </p:nvSpPr>
        <p:spPr>
          <a:xfrm>
            <a:off x="5092661" y="3562350"/>
            <a:ext cx="1038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Gợi ý phim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444960" y="4076700"/>
            <a:ext cx="33813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Netflix, YouTube học từ hành vi ngườI dùng để đề xuất nội dung phù hợp.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127921" y="3238500"/>
            <a:ext cx="3686175" cy="1524000"/>
          </a:xfrm>
          <a:custGeom>
            <a:avLst/>
            <a:gdLst/>
            <a:ahLst/>
            <a:cxnLst/>
            <a:rect l="l" t="t" r="r" b="b"/>
            <a:pathLst>
              <a:path w="3686175" h="1524000">
                <a:moveTo>
                  <a:pt x="152400" y="0"/>
                </a:moveTo>
                <a:lnTo>
                  <a:pt x="3533775" y="0"/>
                </a:lnTo>
                <a:cubicBezTo>
                  <a:pt x="3617887" y="0"/>
                  <a:pt x="3686175" y="68288"/>
                  <a:pt x="3686175" y="152400"/>
                </a:cubicBezTo>
                <a:lnTo>
                  <a:pt x="3686175" y="1371600"/>
                </a:lnTo>
                <a:cubicBezTo>
                  <a:pt x="3686175" y="1455712"/>
                  <a:pt x="3617887" y="1524000"/>
                  <a:pt x="3533775" y="1524000"/>
                </a:cubicBezTo>
                <a:lnTo>
                  <a:pt x="152400" y="1524000"/>
                </a:lnTo>
                <a:cubicBezTo>
                  <a:pt x="68288" y="1524000"/>
                  <a:pt x="0" y="1455712"/>
                  <a:pt x="0" y="1371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06B6D4"/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8318421" y="34290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8456533" y="35814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71438" y="0"/>
                </a:moveTo>
                <a:cubicBezTo>
                  <a:pt x="79340" y="0"/>
                  <a:pt x="85725" y="6385"/>
                  <a:pt x="85725" y="14288"/>
                </a:cubicBezTo>
                <a:lnTo>
                  <a:pt x="85725" y="28575"/>
                </a:lnTo>
                <a:lnTo>
                  <a:pt x="142875" y="28575"/>
                </a:lnTo>
                <a:cubicBezTo>
                  <a:pt x="150778" y="28575"/>
                  <a:pt x="157163" y="34960"/>
                  <a:pt x="157163" y="42863"/>
                </a:cubicBezTo>
                <a:cubicBezTo>
                  <a:pt x="157163" y="50765"/>
                  <a:pt x="150778" y="57150"/>
                  <a:pt x="142875" y="57150"/>
                </a:cubicBezTo>
                <a:lnTo>
                  <a:pt x="138589" y="57150"/>
                </a:lnTo>
                <a:lnTo>
                  <a:pt x="134838" y="67464"/>
                </a:lnTo>
                <a:cubicBezTo>
                  <a:pt x="127516" y="87645"/>
                  <a:pt x="116488" y="106085"/>
                  <a:pt x="102602" y="121935"/>
                </a:cubicBezTo>
                <a:cubicBezTo>
                  <a:pt x="108942" y="125864"/>
                  <a:pt x="115550" y="129347"/>
                  <a:pt x="122426" y="132427"/>
                </a:cubicBezTo>
                <a:lnTo>
                  <a:pt x="144929" y="142429"/>
                </a:lnTo>
                <a:lnTo>
                  <a:pt x="172700" y="79921"/>
                </a:lnTo>
                <a:cubicBezTo>
                  <a:pt x="174977" y="74741"/>
                  <a:pt x="180112" y="71438"/>
                  <a:pt x="185737" y="71438"/>
                </a:cubicBezTo>
                <a:cubicBezTo>
                  <a:pt x="191363" y="71438"/>
                  <a:pt x="196498" y="74741"/>
                  <a:pt x="198775" y="79921"/>
                </a:cubicBezTo>
                <a:lnTo>
                  <a:pt x="255925" y="208508"/>
                </a:lnTo>
                <a:cubicBezTo>
                  <a:pt x="259140" y="215741"/>
                  <a:pt x="255880" y="224180"/>
                  <a:pt x="248692" y="227350"/>
                </a:cubicBezTo>
                <a:cubicBezTo>
                  <a:pt x="241503" y="230520"/>
                  <a:pt x="233020" y="227305"/>
                  <a:pt x="229850" y="220117"/>
                </a:cubicBezTo>
                <a:lnTo>
                  <a:pt x="220920" y="200025"/>
                </a:lnTo>
                <a:lnTo>
                  <a:pt x="150599" y="200025"/>
                </a:lnTo>
                <a:lnTo>
                  <a:pt x="141669" y="220117"/>
                </a:lnTo>
                <a:cubicBezTo>
                  <a:pt x="138455" y="227350"/>
                  <a:pt x="130016" y="230565"/>
                  <a:pt x="122828" y="227350"/>
                </a:cubicBezTo>
                <a:cubicBezTo>
                  <a:pt x="115639" y="224135"/>
                  <a:pt x="112380" y="215697"/>
                  <a:pt x="115595" y="208508"/>
                </a:cubicBezTo>
                <a:lnTo>
                  <a:pt x="133365" y="168548"/>
                </a:lnTo>
                <a:lnTo>
                  <a:pt x="110862" y="158547"/>
                </a:lnTo>
                <a:cubicBezTo>
                  <a:pt x="100593" y="153992"/>
                  <a:pt x="90770" y="148545"/>
                  <a:pt x="81483" y="142295"/>
                </a:cubicBezTo>
                <a:cubicBezTo>
                  <a:pt x="71973" y="149974"/>
                  <a:pt x="61570" y="156671"/>
                  <a:pt x="50453" y="162252"/>
                </a:cubicBezTo>
                <a:lnTo>
                  <a:pt x="34960" y="169932"/>
                </a:lnTo>
                <a:cubicBezTo>
                  <a:pt x="27905" y="173459"/>
                  <a:pt x="19333" y="170602"/>
                  <a:pt x="15806" y="163547"/>
                </a:cubicBezTo>
                <a:cubicBezTo>
                  <a:pt x="12278" y="156493"/>
                  <a:pt x="15136" y="147920"/>
                  <a:pt x="22190" y="144393"/>
                </a:cubicBezTo>
                <a:lnTo>
                  <a:pt x="37594" y="136669"/>
                </a:lnTo>
                <a:cubicBezTo>
                  <a:pt x="44872" y="133008"/>
                  <a:pt x="51792" y="128766"/>
                  <a:pt x="58311" y="124033"/>
                </a:cubicBezTo>
                <a:cubicBezTo>
                  <a:pt x="52149" y="118363"/>
                  <a:pt x="46345" y="112246"/>
                  <a:pt x="40943" y="105772"/>
                </a:cubicBezTo>
                <a:lnTo>
                  <a:pt x="36433" y="100325"/>
                </a:lnTo>
                <a:cubicBezTo>
                  <a:pt x="31388" y="94253"/>
                  <a:pt x="32192" y="85234"/>
                  <a:pt x="38264" y="80189"/>
                </a:cubicBezTo>
                <a:cubicBezTo>
                  <a:pt x="44336" y="75143"/>
                  <a:pt x="53355" y="75947"/>
                  <a:pt x="58400" y="82019"/>
                </a:cubicBezTo>
                <a:lnTo>
                  <a:pt x="62954" y="87466"/>
                </a:lnTo>
                <a:cubicBezTo>
                  <a:pt x="68089" y="93672"/>
                  <a:pt x="73715" y="99432"/>
                  <a:pt x="79653" y="104745"/>
                </a:cubicBezTo>
                <a:cubicBezTo>
                  <a:pt x="91931" y="91172"/>
                  <a:pt x="101620" y="75233"/>
                  <a:pt x="108005" y="57686"/>
                </a:cubicBezTo>
                <a:lnTo>
                  <a:pt x="108228" y="57150"/>
                </a:lnTo>
                <a:lnTo>
                  <a:pt x="14332" y="57150"/>
                </a:lnTo>
                <a:cubicBezTo>
                  <a:pt x="6385" y="57150"/>
                  <a:pt x="0" y="50765"/>
                  <a:pt x="0" y="42863"/>
                </a:cubicBezTo>
                <a:cubicBezTo>
                  <a:pt x="0" y="34960"/>
                  <a:pt x="6385" y="28575"/>
                  <a:pt x="14288" y="28575"/>
                </a:cubicBezTo>
                <a:lnTo>
                  <a:pt x="57150" y="28575"/>
                </a:lnTo>
                <a:lnTo>
                  <a:pt x="57150" y="14288"/>
                </a:lnTo>
                <a:cubicBezTo>
                  <a:pt x="57150" y="6385"/>
                  <a:pt x="63535" y="0"/>
                  <a:pt x="71438" y="0"/>
                </a:cubicBezTo>
                <a:close/>
                <a:moveTo>
                  <a:pt x="185738" y="120908"/>
                </a:moveTo>
                <a:lnTo>
                  <a:pt x="163279" y="171450"/>
                </a:lnTo>
                <a:lnTo>
                  <a:pt x="208196" y="171450"/>
                </a:lnTo>
                <a:lnTo>
                  <a:pt x="185738" y="12090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3" name="Text 31"/>
          <p:cNvSpPr/>
          <p:nvPr/>
        </p:nvSpPr>
        <p:spPr>
          <a:xfrm>
            <a:off x="8966121" y="3562350"/>
            <a:ext cx="914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Dịch máy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18421" y="4076700"/>
            <a:ext cx="33813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Dịch hiểu ngữ cảnh và dịch chính xác hơn nhờ học từ hàng triệu văn bản.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Ví dụ không phải AI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Text 2"/>
          <p:cNvSpPr/>
          <p:nvPr/>
        </p:nvSpPr>
        <p:spPr>
          <a:xfrm>
            <a:off x="381000" y="10287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Những hệ thống tự động nhưng không sử dụng AI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543050"/>
            <a:ext cx="3648075" cy="2095500"/>
          </a:xfrm>
          <a:custGeom>
            <a:avLst/>
            <a:gdLst/>
            <a:ahLst/>
            <a:cxnLst/>
            <a:rect l="l" t="t" r="r" b="b"/>
            <a:pathLst>
              <a:path w="3648075" h="2095500">
                <a:moveTo>
                  <a:pt x="152406" y="0"/>
                </a:moveTo>
                <a:lnTo>
                  <a:pt x="3495669" y="0"/>
                </a:lnTo>
                <a:cubicBezTo>
                  <a:pt x="3579784" y="0"/>
                  <a:pt x="3648075" y="68291"/>
                  <a:pt x="3648075" y="152406"/>
                </a:cubicBezTo>
                <a:lnTo>
                  <a:pt x="3648075" y="1943094"/>
                </a:lnTo>
                <a:cubicBezTo>
                  <a:pt x="3648075" y="2027209"/>
                  <a:pt x="3579784" y="2095500"/>
                  <a:pt x="3495669" y="2095500"/>
                </a:cubicBezTo>
                <a:lnTo>
                  <a:pt x="152406" y="2095500"/>
                </a:lnTo>
                <a:cubicBezTo>
                  <a:pt x="68291" y="2095500"/>
                  <a:pt x="0" y="2027209"/>
                  <a:pt x="0" y="1943094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F3F4F6"/>
          </a:solidFill>
          <a:ln w="50800">
            <a:solidFill>
              <a:srgbClr val="99A1AF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609600" y="1752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7" name="Shape 5"/>
          <p:cNvSpPr/>
          <p:nvPr/>
        </p:nvSpPr>
        <p:spPr>
          <a:xfrm>
            <a:off x="733425" y="19050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964" y="50006"/>
                </a:moveTo>
                <a:cubicBezTo>
                  <a:pt x="162699" y="50006"/>
                  <a:pt x="178683" y="34022"/>
                  <a:pt x="178683" y="14288"/>
                </a:cubicBezTo>
                <a:lnTo>
                  <a:pt x="202570" y="14288"/>
                </a:lnTo>
                <a:cubicBezTo>
                  <a:pt x="210160" y="14288"/>
                  <a:pt x="217438" y="17279"/>
                  <a:pt x="222796" y="22637"/>
                </a:cubicBezTo>
                <a:lnTo>
                  <a:pt x="275749" y="75634"/>
                </a:lnTo>
                <a:cubicBezTo>
                  <a:pt x="281330" y="81216"/>
                  <a:pt x="281330" y="90279"/>
                  <a:pt x="275749" y="95860"/>
                </a:cubicBezTo>
                <a:lnTo>
                  <a:pt x="253112" y="118497"/>
                </a:lnTo>
                <a:cubicBezTo>
                  <a:pt x="247531" y="124078"/>
                  <a:pt x="238467" y="124078"/>
                  <a:pt x="232886" y="118497"/>
                </a:cubicBezTo>
                <a:lnTo>
                  <a:pt x="214402" y="100012"/>
                </a:lnTo>
                <a:lnTo>
                  <a:pt x="214402" y="200025"/>
                </a:lnTo>
                <a:cubicBezTo>
                  <a:pt x="214402" y="215786"/>
                  <a:pt x="201588" y="228600"/>
                  <a:pt x="185827" y="228600"/>
                </a:cubicBezTo>
                <a:lnTo>
                  <a:pt x="100102" y="228600"/>
                </a:lnTo>
                <a:cubicBezTo>
                  <a:pt x="84341" y="228600"/>
                  <a:pt x="71527" y="215786"/>
                  <a:pt x="71527" y="200025"/>
                </a:cubicBezTo>
                <a:lnTo>
                  <a:pt x="71527" y="100013"/>
                </a:lnTo>
                <a:lnTo>
                  <a:pt x="53042" y="118497"/>
                </a:lnTo>
                <a:cubicBezTo>
                  <a:pt x="47461" y="124078"/>
                  <a:pt x="38398" y="124078"/>
                  <a:pt x="32817" y="118497"/>
                </a:cubicBezTo>
                <a:lnTo>
                  <a:pt x="10224" y="95816"/>
                </a:lnTo>
                <a:cubicBezTo>
                  <a:pt x="4643" y="90234"/>
                  <a:pt x="4643" y="81171"/>
                  <a:pt x="10224" y="75590"/>
                </a:cubicBezTo>
                <a:lnTo>
                  <a:pt x="63178" y="22637"/>
                </a:lnTo>
                <a:cubicBezTo>
                  <a:pt x="68535" y="17279"/>
                  <a:pt x="75813" y="14288"/>
                  <a:pt x="83403" y="14288"/>
                </a:cubicBezTo>
                <a:lnTo>
                  <a:pt x="107290" y="14288"/>
                </a:lnTo>
                <a:cubicBezTo>
                  <a:pt x="107290" y="34022"/>
                  <a:pt x="123274" y="50006"/>
                  <a:pt x="143009" y="5000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257300" y="1885950"/>
            <a:ext cx="158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Máy giặt tự động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09600" y="2400300"/>
            <a:ext cx="33051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Làm việc theo chương trình cố định đã cài đặt sẵn.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9600" y="3009900"/>
            <a:ext cx="3228975" cy="419100"/>
          </a:xfrm>
          <a:custGeom>
            <a:avLst/>
            <a:gdLst/>
            <a:ahLst/>
            <a:cxnLst/>
            <a:rect l="l" t="t" r="r" b="b"/>
            <a:pathLst>
              <a:path w="3228975" h="419100">
                <a:moveTo>
                  <a:pt x="76201" y="0"/>
                </a:moveTo>
                <a:lnTo>
                  <a:pt x="3152774" y="0"/>
                </a:lnTo>
                <a:cubicBezTo>
                  <a:pt x="3194859" y="0"/>
                  <a:pt x="3228975" y="34116"/>
                  <a:pt x="3228975" y="76201"/>
                </a:cubicBezTo>
                <a:lnTo>
                  <a:pt x="3228975" y="342899"/>
                </a:lnTo>
                <a:cubicBezTo>
                  <a:pt x="3228975" y="384984"/>
                  <a:pt x="3194859" y="419100"/>
                  <a:pt x="315277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11" name="Shape 9"/>
          <p:cNvSpPr/>
          <p:nvPr/>
        </p:nvSpPr>
        <p:spPr>
          <a:xfrm>
            <a:off x="742950" y="3162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12" name="Text 10"/>
          <p:cNvSpPr/>
          <p:nvPr/>
        </p:nvSpPr>
        <p:spPr>
          <a:xfrm>
            <a:off x="952500" y="3124200"/>
            <a:ext cx="2838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phảI AI:</a:t>
            </a: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Không học hỏI từ quần áo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73510" y="1543050"/>
            <a:ext cx="3648075" cy="2095500"/>
          </a:xfrm>
          <a:custGeom>
            <a:avLst/>
            <a:gdLst/>
            <a:ahLst/>
            <a:cxnLst/>
            <a:rect l="l" t="t" r="r" b="b"/>
            <a:pathLst>
              <a:path w="3648075" h="2095500">
                <a:moveTo>
                  <a:pt x="152406" y="0"/>
                </a:moveTo>
                <a:lnTo>
                  <a:pt x="3495669" y="0"/>
                </a:lnTo>
                <a:cubicBezTo>
                  <a:pt x="3579784" y="0"/>
                  <a:pt x="3648075" y="68291"/>
                  <a:pt x="3648075" y="152406"/>
                </a:cubicBezTo>
                <a:lnTo>
                  <a:pt x="3648075" y="1943094"/>
                </a:lnTo>
                <a:cubicBezTo>
                  <a:pt x="3648075" y="2027209"/>
                  <a:pt x="3579784" y="2095500"/>
                  <a:pt x="3495669" y="2095500"/>
                </a:cubicBezTo>
                <a:lnTo>
                  <a:pt x="152406" y="2095500"/>
                </a:lnTo>
                <a:cubicBezTo>
                  <a:pt x="68291" y="2095500"/>
                  <a:pt x="0" y="2027209"/>
                  <a:pt x="0" y="1943094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F3F4F6"/>
          </a:solidFill>
          <a:ln w="50800">
            <a:solidFill>
              <a:srgbClr val="99A1AF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4483060" y="1752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15" name="Shape 13"/>
          <p:cNvSpPr/>
          <p:nvPr/>
        </p:nvSpPr>
        <p:spPr>
          <a:xfrm>
            <a:off x="4649748" y="19050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28588" y="28575"/>
                </a:moveTo>
                <a:lnTo>
                  <a:pt x="157163" y="28575"/>
                </a:lnTo>
                <a:lnTo>
                  <a:pt x="157163" y="214313"/>
                </a:lnTo>
                <a:cubicBezTo>
                  <a:pt x="157163" y="222215"/>
                  <a:pt x="163547" y="228600"/>
                  <a:pt x="171450" y="228600"/>
                </a:cubicBezTo>
                <a:lnTo>
                  <a:pt x="185738" y="228600"/>
                </a:lnTo>
                <a:cubicBezTo>
                  <a:pt x="193640" y="228600"/>
                  <a:pt x="200025" y="222215"/>
                  <a:pt x="200025" y="214313"/>
                </a:cubicBezTo>
                <a:cubicBezTo>
                  <a:pt x="200025" y="206410"/>
                  <a:pt x="193640" y="200025"/>
                  <a:pt x="185738" y="200025"/>
                </a:cubicBezTo>
                <a:lnTo>
                  <a:pt x="185738" y="28575"/>
                </a:lnTo>
                <a:cubicBezTo>
                  <a:pt x="185738" y="12814"/>
                  <a:pt x="172923" y="0"/>
                  <a:pt x="157163" y="0"/>
                </a:cubicBezTo>
                <a:lnTo>
                  <a:pt x="114300" y="0"/>
                </a:lnTo>
                <a:lnTo>
                  <a:pt x="114300" y="0"/>
                </a:lnTo>
                <a:lnTo>
                  <a:pt x="42863" y="0"/>
                </a:lnTo>
                <a:cubicBezTo>
                  <a:pt x="27102" y="0"/>
                  <a:pt x="14288" y="12814"/>
                  <a:pt x="14288" y="28575"/>
                </a:cubicBezTo>
                <a:lnTo>
                  <a:pt x="14288" y="200025"/>
                </a:lnTo>
                <a:cubicBezTo>
                  <a:pt x="6385" y="200025"/>
                  <a:pt x="0" y="206410"/>
                  <a:pt x="0" y="214313"/>
                </a:cubicBezTo>
                <a:cubicBezTo>
                  <a:pt x="0" y="222215"/>
                  <a:pt x="6385" y="228600"/>
                  <a:pt x="14288" y="228600"/>
                </a:cubicBezTo>
                <a:lnTo>
                  <a:pt x="114300" y="228600"/>
                </a:lnTo>
                <a:cubicBezTo>
                  <a:pt x="122203" y="228600"/>
                  <a:pt x="128588" y="222215"/>
                  <a:pt x="128588" y="214313"/>
                </a:cubicBezTo>
                <a:lnTo>
                  <a:pt x="128588" y="28575"/>
                </a:lnTo>
                <a:close/>
                <a:moveTo>
                  <a:pt x="71438" y="114300"/>
                </a:moveTo>
                <a:cubicBezTo>
                  <a:pt x="71438" y="106415"/>
                  <a:pt x="77840" y="100013"/>
                  <a:pt x="85725" y="100013"/>
                </a:cubicBezTo>
                <a:cubicBezTo>
                  <a:pt x="93610" y="100013"/>
                  <a:pt x="100013" y="106415"/>
                  <a:pt x="100013" y="114300"/>
                </a:cubicBezTo>
                <a:cubicBezTo>
                  <a:pt x="100013" y="122185"/>
                  <a:pt x="93610" y="128588"/>
                  <a:pt x="85725" y="128588"/>
                </a:cubicBezTo>
                <a:cubicBezTo>
                  <a:pt x="77840" y="128588"/>
                  <a:pt x="71438" y="122185"/>
                  <a:pt x="71438" y="1143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5130761" y="1885950"/>
            <a:ext cx="1190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Cửa tự động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483060" y="2400300"/>
            <a:ext cx="33051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Mở khi phát hiện chuyển động qua cảm biến.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483060" y="2762250"/>
            <a:ext cx="3228975" cy="419100"/>
          </a:xfrm>
          <a:custGeom>
            <a:avLst/>
            <a:gdLst/>
            <a:ahLst/>
            <a:cxnLst/>
            <a:rect l="l" t="t" r="r" b="b"/>
            <a:pathLst>
              <a:path w="3228975" h="419100">
                <a:moveTo>
                  <a:pt x="76201" y="0"/>
                </a:moveTo>
                <a:lnTo>
                  <a:pt x="3152774" y="0"/>
                </a:lnTo>
                <a:cubicBezTo>
                  <a:pt x="3194859" y="0"/>
                  <a:pt x="3228975" y="34116"/>
                  <a:pt x="3228975" y="76201"/>
                </a:cubicBezTo>
                <a:lnTo>
                  <a:pt x="3228975" y="342899"/>
                </a:lnTo>
                <a:cubicBezTo>
                  <a:pt x="3228975" y="384984"/>
                  <a:pt x="3194859" y="419100"/>
                  <a:pt x="315277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19" name="Shape 17"/>
          <p:cNvSpPr/>
          <p:nvPr/>
        </p:nvSpPr>
        <p:spPr>
          <a:xfrm>
            <a:off x="4616410" y="29146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0" name="Text 18"/>
          <p:cNvSpPr/>
          <p:nvPr/>
        </p:nvSpPr>
        <p:spPr>
          <a:xfrm>
            <a:off x="4825960" y="2876550"/>
            <a:ext cx="2838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phảI AI:</a:t>
            </a: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Chỉ phản ứng theo cảm biến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146971" y="1543050"/>
            <a:ext cx="3648075" cy="2095500"/>
          </a:xfrm>
          <a:custGeom>
            <a:avLst/>
            <a:gdLst/>
            <a:ahLst/>
            <a:cxnLst/>
            <a:rect l="l" t="t" r="r" b="b"/>
            <a:pathLst>
              <a:path w="3648075" h="2095500">
                <a:moveTo>
                  <a:pt x="152406" y="0"/>
                </a:moveTo>
                <a:lnTo>
                  <a:pt x="3495669" y="0"/>
                </a:lnTo>
                <a:cubicBezTo>
                  <a:pt x="3579784" y="0"/>
                  <a:pt x="3648075" y="68291"/>
                  <a:pt x="3648075" y="152406"/>
                </a:cubicBezTo>
                <a:lnTo>
                  <a:pt x="3648075" y="1943094"/>
                </a:lnTo>
                <a:cubicBezTo>
                  <a:pt x="3648075" y="2027209"/>
                  <a:pt x="3579784" y="2095500"/>
                  <a:pt x="3495669" y="2095500"/>
                </a:cubicBezTo>
                <a:lnTo>
                  <a:pt x="152406" y="2095500"/>
                </a:lnTo>
                <a:cubicBezTo>
                  <a:pt x="68291" y="2095500"/>
                  <a:pt x="0" y="2027209"/>
                  <a:pt x="0" y="1943094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F3F4F6"/>
          </a:solidFill>
          <a:ln w="50800">
            <a:solidFill>
              <a:srgbClr val="99A1AF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8356521" y="1752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23" name="Shape 21"/>
          <p:cNvSpPr/>
          <p:nvPr/>
        </p:nvSpPr>
        <p:spPr>
          <a:xfrm>
            <a:off x="8551783" y="1905000"/>
            <a:ext cx="142875" cy="228600"/>
          </a:xfrm>
          <a:custGeom>
            <a:avLst/>
            <a:gdLst/>
            <a:ahLst/>
            <a:cxnLst/>
            <a:rect l="l" t="t" r="r" b="b"/>
            <a:pathLst>
              <a:path w="142875" h="228600">
                <a:moveTo>
                  <a:pt x="28575" y="-14287"/>
                </a:moveTo>
                <a:cubicBezTo>
                  <a:pt x="12814" y="-14287"/>
                  <a:pt x="0" y="-1473"/>
                  <a:pt x="0" y="14288"/>
                </a:cubicBezTo>
                <a:lnTo>
                  <a:pt x="0" y="171450"/>
                </a:lnTo>
                <a:cubicBezTo>
                  <a:pt x="0" y="210919"/>
                  <a:pt x="31968" y="242888"/>
                  <a:pt x="71438" y="242888"/>
                </a:cubicBezTo>
                <a:cubicBezTo>
                  <a:pt x="110907" y="242888"/>
                  <a:pt x="142875" y="210919"/>
                  <a:pt x="142875" y="171450"/>
                </a:cubicBezTo>
                <a:lnTo>
                  <a:pt x="142875" y="14288"/>
                </a:lnTo>
                <a:cubicBezTo>
                  <a:pt x="142875" y="-1473"/>
                  <a:pt x="130061" y="-14287"/>
                  <a:pt x="114300" y="-14287"/>
                </a:cubicBezTo>
                <a:lnTo>
                  <a:pt x="28575" y="-14287"/>
                </a:lnTo>
                <a:close/>
                <a:moveTo>
                  <a:pt x="71438" y="160734"/>
                </a:moveTo>
                <a:cubicBezTo>
                  <a:pt x="85234" y="160734"/>
                  <a:pt x="96441" y="171941"/>
                  <a:pt x="96441" y="185738"/>
                </a:cubicBezTo>
                <a:cubicBezTo>
                  <a:pt x="96441" y="199534"/>
                  <a:pt x="85234" y="210741"/>
                  <a:pt x="71438" y="210741"/>
                </a:cubicBezTo>
                <a:cubicBezTo>
                  <a:pt x="57641" y="210741"/>
                  <a:pt x="46434" y="199534"/>
                  <a:pt x="46434" y="185738"/>
                </a:cubicBezTo>
                <a:cubicBezTo>
                  <a:pt x="46434" y="171941"/>
                  <a:pt x="57641" y="160734"/>
                  <a:pt x="71438" y="160734"/>
                </a:cubicBezTo>
                <a:close/>
                <a:moveTo>
                  <a:pt x="96441" y="114300"/>
                </a:moveTo>
                <a:cubicBezTo>
                  <a:pt x="96441" y="128100"/>
                  <a:pt x="85237" y="139303"/>
                  <a:pt x="71438" y="139303"/>
                </a:cubicBezTo>
                <a:cubicBezTo>
                  <a:pt x="57638" y="139303"/>
                  <a:pt x="46434" y="128100"/>
                  <a:pt x="46434" y="114300"/>
                </a:cubicBezTo>
                <a:cubicBezTo>
                  <a:pt x="46434" y="100500"/>
                  <a:pt x="57638" y="89297"/>
                  <a:pt x="71438" y="89297"/>
                </a:cubicBezTo>
                <a:cubicBezTo>
                  <a:pt x="85237" y="89297"/>
                  <a:pt x="96441" y="100500"/>
                  <a:pt x="96441" y="114300"/>
                </a:cubicBezTo>
                <a:close/>
                <a:moveTo>
                  <a:pt x="71438" y="67866"/>
                </a:moveTo>
                <a:cubicBezTo>
                  <a:pt x="57638" y="67866"/>
                  <a:pt x="46434" y="56662"/>
                  <a:pt x="46434" y="42863"/>
                </a:cubicBezTo>
                <a:cubicBezTo>
                  <a:pt x="46434" y="29063"/>
                  <a:pt x="57638" y="17859"/>
                  <a:pt x="71438" y="17859"/>
                </a:cubicBezTo>
                <a:cubicBezTo>
                  <a:pt x="85237" y="17859"/>
                  <a:pt x="96441" y="29063"/>
                  <a:pt x="96441" y="42863"/>
                </a:cubicBezTo>
                <a:cubicBezTo>
                  <a:pt x="96441" y="56662"/>
                  <a:pt x="85237" y="67866"/>
                  <a:pt x="71438" y="6786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9004221" y="1885950"/>
            <a:ext cx="144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Đèn giao thông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356521" y="2400300"/>
            <a:ext cx="33051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Chuyển đèn theo thờI gian đã lập trình.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356521" y="2762250"/>
            <a:ext cx="3228975" cy="609600"/>
          </a:xfrm>
          <a:custGeom>
            <a:avLst/>
            <a:gdLst/>
            <a:ahLst/>
            <a:cxnLst/>
            <a:rect l="l" t="t" r="r" b="b"/>
            <a:pathLst>
              <a:path w="3228975" h="609600">
                <a:moveTo>
                  <a:pt x="76200" y="0"/>
                </a:moveTo>
                <a:lnTo>
                  <a:pt x="3152775" y="0"/>
                </a:lnTo>
                <a:cubicBezTo>
                  <a:pt x="3194831" y="0"/>
                  <a:pt x="3228975" y="34144"/>
                  <a:pt x="3228975" y="76200"/>
                </a:cubicBezTo>
                <a:lnTo>
                  <a:pt x="3228975" y="533400"/>
                </a:lnTo>
                <a:cubicBezTo>
                  <a:pt x="3228975" y="575456"/>
                  <a:pt x="3194831" y="609600"/>
                  <a:pt x="31527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27" name="Shape 25"/>
          <p:cNvSpPr/>
          <p:nvPr/>
        </p:nvSpPr>
        <p:spPr>
          <a:xfrm>
            <a:off x="8489871" y="29146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8" name="Text 26"/>
          <p:cNvSpPr/>
          <p:nvPr/>
        </p:nvSpPr>
        <p:spPr>
          <a:xfrm>
            <a:off x="8699421" y="2876550"/>
            <a:ext cx="2838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phảI AI:</a:t>
            </a: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Không thích nghI với giao thông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00050" y="3867150"/>
            <a:ext cx="3648075" cy="2038350"/>
          </a:xfrm>
          <a:custGeom>
            <a:avLst/>
            <a:gdLst/>
            <a:ahLst/>
            <a:cxnLst/>
            <a:rect l="l" t="t" r="r" b="b"/>
            <a:pathLst>
              <a:path w="3648075" h="2038350">
                <a:moveTo>
                  <a:pt x="152407" y="0"/>
                </a:moveTo>
                <a:lnTo>
                  <a:pt x="3495668" y="0"/>
                </a:lnTo>
                <a:cubicBezTo>
                  <a:pt x="3579840" y="0"/>
                  <a:pt x="3648075" y="68235"/>
                  <a:pt x="3648075" y="152407"/>
                </a:cubicBezTo>
                <a:lnTo>
                  <a:pt x="3648075" y="1885943"/>
                </a:lnTo>
                <a:cubicBezTo>
                  <a:pt x="3648075" y="1970115"/>
                  <a:pt x="3579840" y="2038350"/>
                  <a:pt x="3495668" y="2038350"/>
                </a:cubicBezTo>
                <a:lnTo>
                  <a:pt x="152407" y="2038350"/>
                </a:lnTo>
                <a:cubicBezTo>
                  <a:pt x="68235" y="2038350"/>
                  <a:pt x="0" y="1970115"/>
                  <a:pt x="0" y="188594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F3F4F6"/>
          </a:solidFill>
          <a:ln w="50800">
            <a:solidFill>
              <a:srgbClr val="99A1AF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609600" y="40767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31" name="Shape 29"/>
          <p:cNvSpPr/>
          <p:nvPr/>
        </p:nvSpPr>
        <p:spPr>
          <a:xfrm>
            <a:off x="790575" y="42291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42863" y="28575"/>
                </a:moveTo>
                <a:lnTo>
                  <a:pt x="128588" y="28575"/>
                </a:lnTo>
                <a:cubicBezTo>
                  <a:pt x="136490" y="28575"/>
                  <a:pt x="142875" y="34960"/>
                  <a:pt x="142875" y="42863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42863" y="71438"/>
                </a:lnTo>
                <a:cubicBezTo>
                  <a:pt x="34960" y="71438"/>
                  <a:pt x="28575" y="65053"/>
                  <a:pt x="28575" y="57150"/>
                </a:cubicBezTo>
                <a:lnTo>
                  <a:pt x="28575" y="42863"/>
                </a:lnTo>
                <a:cubicBezTo>
                  <a:pt x="28575" y="34960"/>
                  <a:pt x="34960" y="28575"/>
                  <a:pt x="42863" y="28575"/>
                </a:cubicBezTo>
                <a:close/>
                <a:moveTo>
                  <a:pt x="50006" y="103584"/>
                </a:moveTo>
                <a:cubicBezTo>
                  <a:pt x="50006" y="109498"/>
                  <a:pt x="45205" y="114300"/>
                  <a:pt x="39291" y="114300"/>
                </a:cubicBezTo>
                <a:cubicBezTo>
                  <a:pt x="33377" y="114300"/>
                  <a:pt x="28575" y="109498"/>
                  <a:pt x="28575" y="103584"/>
                </a:cubicBezTo>
                <a:cubicBezTo>
                  <a:pt x="28575" y="97670"/>
                  <a:pt x="33377" y="92869"/>
                  <a:pt x="39291" y="92869"/>
                </a:cubicBezTo>
                <a:cubicBezTo>
                  <a:pt x="45205" y="92869"/>
                  <a:pt x="50006" y="97670"/>
                  <a:pt x="50006" y="103584"/>
                </a:cubicBezTo>
                <a:close/>
                <a:moveTo>
                  <a:pt x="85725" y="114300"/>
                </a:moveTo>
                <a:cubicBezTo>
                  <a:pt x="79811" y="114300"/>
                  <a:pt x="75009" y="109498"/>
                  <a:pt x="75009" y="103584"/>
                </a:cubicBezTo>
                <a:cubicBezTo>
                  <a:pt x="75009" y="97670"/>
                  <a:pt x="79811" y="92869"/>
                  <a:pt x="85725" y="92869"/>
                </a:cubicBezTo>
                <a:cubicBezTo>
                  <a:pt x="91639" y="92869"/>
                  <a:pt x="96441" y="97670"/>
                  <a:pt x="96441" y="103584"/>
                </a:cubicBezTo>
                <a:cubicBezTo>
                  <a:pt x="96441" y="109498"/>
                  <a:pt x="91639" y="114300"/>
                  <a:pt x="85725" y="114300"/>
                </a:cubicBezTo>
                <a:close/>
                <a:moveTo>
                  <a:pt x="142875" y="103584"/>
                </a:moveTo>
                <a:cubicBezTo>
                  <a:pt x="142875" y="109498"/>
                  <a:pt x="138073" y="114300"/>
                  <a:pt x="132159" y="114300"/>
                </a:cubicBezTo>
                <a:cubicBezTo>
                  <a:pt x="126245" y="114300"/>
                  <a:pt x="121444" y="109498"/>
                  <a:pt x="121444" y="103584"/>
                </a:cubicBezTo>
                <a:cubicBezTo>
                  <a:pt x="121444" y="97670"/>
                  <a:pt x="126245" y="92869"/>
                  <a:pt x="132159" y="92869"/>
                </a:cubicBezTo>
                <a:cubicBezTo>
                  <a:pt x="138073" y="92869"/>
                  <a:pt x="142875" y="97670"/>
                  <a:pt x="142875" y="103584"/>
                </a:cubicBezTo>
                <a:close/>
                <a:moveTo>
                  <a:pt x="39291" y="157163"/>
                </a:moveTo>
                <a:cubicBezTo>
                  <a:pt x="33377" y="157163"/>
                  <a:pt x="28575" y="152361"/>
                  <a:pt x="28575" y="146447"/>
                </a:cubicBezTo>
                <a:cubicBezTo>
                  <a:pt x="28575" y="140533"/>
                  <a:pt x="33377" y="135731"/>
                  <a:pt x="39291" y="135731"/>
                </a:cubicBezTo>
                <a:cubicBezTo>
                  <a:pt x="45205" y="135731"/>
                  <a:pt x="50006" y="140533"/>
                  <a:pt x="50006" y="146447"/>
                </a:cubicBezTo>
                <a:cubicBezTo>
                  <a:pt x="50006" y="152361"/>
                  <a:pt x="45205" y="157163"/>
                  <a:pt x="39291" y="157163"/>
                </a:cubicBezTo>
                <a:close/>
                <a:moveTo>
                  <a:pt x="96441" y="146447"/>
                </a:moveTo>
                <a:cubicBezTo>
                  <a:pt x="96441" y="152361"/>
                  <a:pt x="91639" y="157163"/>
                  <a:pt x="85725" y="157163"/>
                </a:cubicBezTo>
                <a:cubicBezTo>
                  <a:pt x="79811" y="157163"/>
                  <a:pt x="75009" y="152361"/>
                  <a:pt x="75009" y="146447"/>
                </a:cubicBezTo>
                <a:cubicBezTo>
                  <a:pt x="75009" y="140533"/>
                  <a:pt x="79811" y="135731"/>
                  <a:pt x="85725" y="135731"/>
                </a:cubicBezTo>
                <a:cubicBezTo>
                  <a:pt x="91639" y="135731"/>
                  <a:pt x="96441" y="140533"/>
                  <a:pt x="96441" y="146447"/>
                </a:cubicBezTo>
                <a:close/>
                <a:moveTo>
                  <a:pt x="132159" y="157163"/>
                </a:moveTo>
                <a:cubicBezTo>
                  <a:pt x="126245" y="157163"/>
                  <a:pt x="121444" y="152361"/>
                  <a:pt x="121444" y="146447"/>
                </a:cubicBezTo>
                <a:cubicBezTo>
                  <a:pt x="121444" y="140533"/>
                  <a:pt x="126245" y="135731"/>
                  <a:pt x="132159" y="135731"/>
                </a:cubicBezTo>
                <a:cubicBezTo>
                  <a:pt x="138073" y="135731"/>
                  <a:pt x="142875" y="140533"/>
                  <a:pt x="142875" y="146447"/>
                </a:cubicBezTo>
                <a:cubicBezTo>
                  <a:pt x="142875" y="152361"/>
                  <a:pt x="138073" y="157163"/>
                  <a:pt x="132159" y="157163"/>
                </a:cubicBezTo>
                <a:close/>
                <a:moveTo>
                  <a:pt x="28575" y="189309"/>
                </a:moveTo>
                <a:cubicBezTo>
                  <a:pt x="28575" y="183371"/>
                  <a:pt x="33352" y="178594"/>
                  <a:pt x="39291" y="178594"/>
                </a:cubicBezTo>
                <a:lnTo>
                  <a:pt x="89297" y="178594"/>
                </a:lnTo>
                <a:cubicBezTo>
                  <a:pt x="95235" y="178594"/>
                  <a:pt x="100013" y="183371"/>
                  <a:pt x="100013" y="189309"/>
                </a:cubicBezTo>
                <a:cubicBezTo>
                  <a:pt x="100013" y="195248"/>
                  <a:pt x="95235" y="200025"/>
                  <a:pt x="89297" y="200025"/>
                </a:cubicBezTo>
                <a:lnTo>
                  <a:pt x="39291" y="200025"/>
                </a:lnTo>
                <a:cubicBezTo>
                  <a:pt x="33352" y="200025"/>
                  <a:pt x="28575" y="195248"/>
                  <a:pt x="28575" y="189309"/>
                </a:cubicBezTo>
                <a:close/>
                <a:moveTo>
                  <a:pt x="132159" y="178594"/>
                </a:moveTo>
                <a:cubicBezTo>
                  <a:pt x="138098" y="178594"/>
                  <a:pt x="142875" y="183371"/>
                  <a:pt x="142875" y="189309"/>
                </a:cubicBezTo>
                <a:cubicBezTo>
                  <a:pt x="142875" y="195248"/>
                  <a:pt x="138098" y="200025"/>
                  <a:pt x="132159" y="200025"/>
                </a:cubicBezTo>
                <a:cubicBezTo>
                  <a:pt x="126221" y="200025"/>
                  <a:pt x="121444" y="195248"/>
                  <a:pt x="121444" y="189309"/>
                </a:cubicBezTo>
                <a:cubicBezTo>
                  <a:pt x="121444" y="183371"/>
                  <a:pt x="126221" y="178594"/>
                  <a:pt x="132159" y="17859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1257300" y="4210050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Máy tính cơ bản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09600" y="4724400"/>
            <a:ext cx="33051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Thực hiện phép tính theo lệnh ngườI dùng.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09600" y="5086350"/>
            <a:ext cx="3228975" cy="419100"/>
          </a:xfrm>
          <a:custGeom>
            <a:avLst/>
            <a:gdLst/>
            <a:ahLst/>
            <a:cxnLst/>
            <a:rect l="l" t="t" r="r" b="b"/>
            <a:pathLst>
              <a:path w="3228975" h="419100">
                <a:moveTo>
                  <a:pt x="76201" y="0"/>
                </a:moveTo>
                <a:lnTo>
                  <a:pt x="3152774" y="0"/>
                </a:lnTo>
                <a:cubicBezTo>
                  <a:pt x="3194859" y="0"/>
                  <a:pt x="3228975" y="34116"/>
                  <a:pt x="3228975" y="76201"/>
                </a:cubicBezTo>
                <a:lnTo>
                  <a:pt x="3228975" y="342899"/>
                </a:lnTo>
                <a:cubicBezTo>
                  <a:pt x="3228975" y="384984"/>
                  <a:pt x="3194859" y="419100"/>
                  <a:pt x="315277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35" name="Shape 33"/>
          <p:cNvSpPr/>
          <p:nvPr/>
        </p:nvSpPr>
        <p:spPr>
          <a:xfrm>
            <a:off x="742950" y="52387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36" name="Text 34"/>
          <p:cNvSpPr/>
          <p:nvPr/>
        </p:nvSpPr>
        <p:spPr>
          <a:xfrm>
            <a:off x="952500" y="5200650"/>
            <a:ext cx="2838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phảI AI:</a:t>
            </a: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Chỉ tính toán đơn thuần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273510" y="3867150"/>
            <a:ext cx="3648075" cy="2038350"/>
          </a:xfrm>
          <a:custGeom>
            <a:avLst/>
            <a:gdLst/>
            <a:ahLst/>
            <a:cxnLst/>
            <a:rect l="l" t="t" r="r" b="b"/>
            <a:pathLst>
              <a:path w="3648075" h="2038350">
                <a:moveTo>
                  <a:pt x="152407" y="0"/>
                </a:moveTo>
                <a:lnTo>
                  <a:pt x="3495668" y="0"/>
                </a:lnTo>
                <a:cubicBezTo>
                  <a:pt x="3579840" y="0"/>
                  <a:pt x="3648075" y="68235"/>
                  <a:pt x="3648075" y="152407"/>
                </a:cubicBezTo>
                <a:lnTo>
                  <a:pt x="3648075" y="1885943"/>
                </a:lnTo>
                <a:cubicBezTo>
                  <a:pt x="3648075" y="1970115"/>
                  <a:pt x="3579840" y="2038350"/>
                  <a:pt x="3495668" y="2038350"/>
                </a:cubicBezTo>
                <a:lnTo>
                  <a:pt x="152407" y="2038350"/>
                </a:lnTo>
                <a:cubicBezTo>
                  <a:pt x="68235" y="2038350"/>
                  <a:pt x="0" y="1970115"/>
                  <a:pt x="0" y="188594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F3F4F6"/>
          </a:solidFill>
          <a:ln w="50800">
            <a:solidFill>
              <a:srgbClr val="99A1AF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8" name="Shape 36"/>
          <p:cNvSpPr/>
          <p:nvPr/>
        </p:nvSpPr>
        <p:spPr>
          <a:xfrm>
            <a:off x="4483060" y="40767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39" name="Shape 37"/>
          <p:cNvSpPr/>
          <p:nvPr/>
        </p:nvSpPr>
        <p:spPr>
          <a:xfrm>
            <a:off x="4635460" y="42291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0" name="Text 38"/>
          <p:cNvSpPr/>
          <p:nvPr/>
        </p:nvSpPr>
        <p:spPr>
          <a:xfrm>
            <a:off x="5130761" y="4210050"/>
            <a:ext cx="1676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Đồng hồ báo thức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483060" y="4724400"/>
            <a:ext cx="33051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Kêu chuông đúng giờ đã cài đặt.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483060" y="5086350"/>
            <a:ext cx="3228975" cy="419100"/>
          </a:xfrm>
          <a:custGeom>
            <a:avLst/>
            <a:gdLst/>
            <a:ahLst/>
            <a:cxnLst/>
            <a:rect l="l" t="t" r="r" b="b"/>
            <a:pathLst>
              <a:path w="3228975" h="419100">
                <a:moveTo>
                  <a:pt x="76201" y="0"/>
                </a:moveTo>
                <a:lnTo>
                  <a:pt x="3152774" y="0"/>
                </a:lnTo>
                <a:cubicBezTo>
                  <a:pt x="3194859" y="0"/>
                  <a:pt x="3228975" y="34116"/>
                  <a:pt x="3228975" y="76201"/>
                </a:cubicBezTo>
                <a:lnTo>
                  <a:pt x="3228975" y="342899"/>
                </a:lnTo>
                <a:cubicBezTo>
                  <a:pt x="3228975" y="384984"/>
                  <a:pt x="3194859" y="419100"/>
                  <a:pt x="3152774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43" name="Shape 41"/>
          <p:cNvSpPr/>
          <p:nvPr/>
        </p:nvSpPr>
        <p:spPr>
          <a:xfrm>
            <a:off x="4616410" y="52387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44" name="Text 42"/>
          <p:cNvSpPr/>
          <p:nvPr/>
        </p:nvSpPr>
        <p:spPr>
          <a:xfrm>
            <a:off x="4825960" y="5200650"/>
            <a:ext cx="2838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phảI AI:</a:t>
            </a: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Không học thói quen ngủ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146971" y="3867150"/>
            <a:ext cx="3648075" cy="2038350"/>
          </a:xfrm>
          <a:custGeom>
            <a:avLst/>
            <a:gdLst/>
            <a:ahLst/>
            <a:cxnLst/>
            <a:rect l="l" t="t" r="r" b="b"/>
            <a:pathLst>
              <a:path w="3648075" h="2038350">
                <a:moveTo>
                  <a:pt x="152407" y="0"/>
                </a:moveTo>
                <a:lnTo>
                  <a:pt x="3495668" y="0"/>
                </a:lnTo>
                <a:cubicBezTo>
                  <a:pt x="3579840" y="0"/>
                  <a:pt x="3648075" y="68235"/>
                  <a:pt x="3648075" y="152407"/>
                </a:cubicBezTo>
                <a:lnTo>
                  <a:pt x="3648075" y="1885943"/>
                </a:lnTo>
                <a:cubicBezTo>
                  <a:pt x="3648075" y="1970115"/>
                  <a:pt x="3579840" y="2038350"/>
                  <a:pt x="3495668" y="2038350"/>
                </a:cubicBezTo>
                <a:lnTo>
                  <a:pt x="152407" y="2038350"/>
                </a:lnTo>
                <a:cubicBezTo>
                  <a:pt x="68235" y="2038350"/>
                  <a:pt x="0" y="1970115"/>
                  <a:pt x="0" y="188594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solidFill>
            <a:srgbClr val="F3F4F6"/>
          </a:solidFill>
          <a:ln w="50800">
            <a:solidFill>
              <a:srgbClr val="99A1AF"/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6" name="Shape 44"/>
          <p:cNvSpPr/>
          <p:nvPr/>
        </p:nvSpPr>
        <p:spPr>
          <a:xfrm>
            <a:off x="8356521" y="40767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47" name="Shape 45"/>
          <p:cNvSpPr/>
          <p:nvPr/>
        </p:nvSpPr>
        <p:spPr>
          <a:xfrm>
            <a:off x="8551783" y="4229100"/>
            <a:ext cx="142875" cy="228600"/>
          </a:xfrm>
          <a:custGeom>
            <a:avLst/>
            <a:gdLst/>
            <a:ahLst/>
            <a:cxnLst/>
            <a:rect l="l" t="t" r="r" b="b"/>
            <a:pathLst>
              <a:path w="142875" h="228600">
                <a:moveTo>
                  <a:pt x="71438" y="0"/>
                </a:moveTo>
                <a:cubicBezTo>
                  <a:pt x="47774" y="0"/>
                  <a:pt x="28575" y="19199"/>
                  <a:pt x="28575" y="42863"/>
                </a:cubicBezTo>
                <a:lnTo>
                  <a:pt x="28575" y="116398"/>
                </a:lnTo>
                <a:cubicBezTo>
                  <a:pt x="15404" y="128141"/>
                  <a:pt x="7144" y="145286"/>
                  <a:pt x="7144" y="164306"/>
                </a:cubicBezTo>
                <a:cubicBezTo>
                  <a:pt x="7144" y="199802"/>
                  <a:pt x="35942" y="228600"/>
                  <a:pt x="71438" y="228600"/>
                </a:cubicBezTo>
                <a:cubicBezTo>
                  <a:pt x="106933" y="228600"/>
                  <a:pt x="135731" y="199802"/>
                  <a:pt x="135731" y="164306"/>
                </a:cubicBezTo>
                <a:cubicBezTo>
                  <a:pt x="135731" y="145286"/>
                  <a:pt x="127471" y="128141"/>
                  <a:pt x="114300" y="116398"/>
                </a:cubicBezTo>
                <a:lnTo>
                  <a:pt x="114300" y="42863"/>
                </a:lnTo>
                <a:cubicBezTo>
                  <a:pt x="114300" y="19199"/>
                  <a:pt x="95101" y="0"/>
                  <a:pt x="71438" y="0"/>
                </a:cubicBezTo>
                <a:close/>
                <a:moveTo>
                  <a:pt x="100013" y="164306"/>
                </a:moveTo>
                <a:cubicBezTo>
                  <a:pt x="100013" y="180067"/>
                  <a:pt x="87198" y="192881"/>
                  <a:pt x="71438" y="192881"/>
                </a:cubicBezTo>
                <a:cubicBezTo>
                  <a:pt x="55677" y="192881"/>
                  <a:pt x="42863" y="180067"/>
                  <a:pt x="42863" y="164306"/>
                </a:cubicBezTo>
                <a:cubicBezTo>
                  <a:pt x="42863" y="152296"/>
                  <a:pt x="50229" y="142027"/>
                  <a:pt x="60722" y="137830"/>
                </a:cubicBezTo>
                <a:lnTo>
                  <a:pt x="60722" y="96441"/>
                </a:lnTo>
                <a:cubicBezTo>
                  <a:pt x="60722" y="90502"/>
                  <a:pt x="65499" y="85725"/>
                  <a:pt x="71438" y="85725"/>
                </a:cubicBezTo>
                <a:cubicBezTo>
                  <a:pt x="77376" y="85725"/>
                  <a:pt x="82153" y="90502"/>
                  <a:pt x="82153" y="96441"/>
                </a:cubicBezTo>
                <a:lnTo>
                  <a:pt x="82153" y="137830"/>
                </a:lnTo>
                <a:cubicBezTo>
                  <a:pt x="92646" y="142071"/>
                  <a:pt x="100013" y="152340"/>
                  <a:pt x="100013" y="16430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8" name="Text 46"/>
          <p:cNvSpPr/>
          <p:nvPr/>
        </p:nvSpPr>
        <p:spPr>
          <a:xfrm>
            <a:off x="9004221" y="4210050"/>
            <a:ext cx="1524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Điều hòa cơ bản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356521" y="4724400"/>
            <a:ext cx="33051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Bật/tắt khi đạt nhiệt độ cài đặt.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356521" y="5086350"/>
            <a:ext cx="3228975" cy="609600"/>
          </a:xfrm>
          <a:custGeom>
            <a:avLst/>
            <a:gdLst/>
            <a:ahLst/>
            <a:cxnLst/>
            <a:rect l="l" t="t" r="r" b="b"/>
            <a:pathLst>
              <a:path w="3228975" h="609600">
                <a:moveTo>
                  <a:pt x="76200" y="0"/>
                </a:moveTo>
                <a:lnTo>
                  <a:pt x="3152775" y="0"/>
                </a:lnTo>
                <a:cubicBezTo>
                  <a:pt x="3194831" y="0"/>
                  <a:pt x="3228975" y="34144"/>
                  <a:pt x="3228975" y="76200"/>
                </a:cubicBezTo>
                <a:lnTo>
                  <a:pt x="3228975" y="533400"/>
                </a:lnTo>
                <a:cubicBezTo>
                  <a:pt x="3228975" y="575456"/>
                  <a:pt x="3194831" y="609600"/>
                  <a:pt x="3152775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E7EB"/>
          </a:solidFill>
          <a:ln/>
        </p:spPr>
      </p:sp>
      <p:sp>
        <p:nvSpPr>
          <p:cNvPr id="51" name="Shape 49"/>
          <p:cNvSpPr/>
          <p:nvPr/>
        </p:nvSpPr>
        <p:spPr>
          <a:xfrm>
            <a:off x="8489871" y="52387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52" name="Text 50"/>
          <p:cNvSpPr/>
          <p:nvPr/>
        </p:nvSpPr>
        <p:spPr>
          <a:xfrm>
            <a:off x="8699421" y="5200650"/>
            <a:ext cx="2838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phảI AI:</a:t>
            </a: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Không học thói quen sử dụng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Chốt kiến thức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1000" y="1257300"/>
            <a:ext cx="11430000" cy="1476375"/>
          </a:xfrm>
          <a:custGeom>
            <a:avLst/>
            <a:gdLst/>
            <a:ahLst/>
            <a:cxnLst/>
            <a:rect l="l" t="t" r="r" b="b"/>
            <a:pathLst>
              <a:path w="11430000" h="1476375">
                <a:moveTo>
                  <a:pt x="152406" y="0"/>
                </a:moveTo>
                <a:lnTo>
                  <a:pt x="11277594" y="0"/>
                </a:lnTo>
                <a:cubicBezTo>
                  <a:pt x="11361765" y="0"/>
                  <a:pt x="11430000" y="68235"/>
                  <a:pt x="11430000" y="152406"/>
                </a:cubicBezTo>
                <a:lnTo>
                  <a:pt x="11430000" y="1323969"/>
                </a:lnTo>
                <a:cubicBezTo>
                  <a:pt x="11430000" y="1408140"/>
                  <a:pt x="11361765" y="1476375"/>
                  <a:pt x="11277594" y="1476375"/>
                </a:cubicBezTo>
                <a:lnTo>
                  <a:pt x="152406" y="1476375"/>
                </a:lnTo>
                <a:cubicBezTo>
                  <a:pt x="68235" y="1476375"/>
                  <a:pt x="0" y="1408140"/>
                  <a:pt x="0" y="1323969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85800" y="15621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Shape 4"/>
          <p:cNvSpPr/>
          <p:nvPr/>
        </p:nvSpPr>
        <p:spPr>
          <a:xfrm>
            <a:off x="1023938" y="1771650"/>
            <a:ext cx="85725" cy="342900"/>
          </a:xfrm>
          <a:custGeom>
            <a:avLst/>
            <a:gdLst/>
            <a:ahLst/>
            <a:cxnLst/>
            <a:rect l="l" t="t" r="r" b="b"/>
            <a:pathLst>
              <a:path w="85725" h="342900">
                <a:moveTo>
                  <a:pt x="64294" y="21431"/>
                </a:moveTo>
                <a:cubicBezTo>
                  <a:pt x="64294" y="9577"/>
                  <a:pt x="54717" y="0"/>
                  <a:pt x="42863" y="0"/>
                </a:cubicBezTo>
                <a:cubicBezTo>
                  <a:pt x="31008" y="0"/>
                  <a:pt x="21431" y="9577"/>
                  <a:pt x="21431" y="21431"/>
                </a:cubicBezTo>
                <a:lnTo>
                  <a:pt x="21431" y="235744"/>
                </a:lnTo>
                <a:cubicBezTo>
                  <a:pt x="21431" y="247598"/>
                  <a:pt x="31008" y="257175"/>
                  <a:pt x="42863" y="257175"/>
                </a:cubicBezTo>
                <a:cubicBezTo>
                  <a:pt x="54717" y="257175"/>
                  <a:pt x="64294" y="247598"/>
                  <a:pt x="64294" y="235744"/>
                </a:cubicBezTo>
                <a:lnTo>
                  <a:pt x="64294" y="21431"/>
                </a:lnTo>
                <a:close/>
                <a:moveTo>
                  <a:pt x="42863" y="342900"/>
                </a:moveTo>
                <a:cubicBezTo>
                  <a:pt x="57663" y="342900"/>
                  <a:pt x="69652" y="330912"/>
                  <a:pt x="69652" y="316111"/>
                </a:cubicBezTo>
                <a:cubicBezTo>
                  <a:pt x="69652" y="301310"/>
                  <a:pt x="57663" y="289322"/>
                  <a:pt x="42863" y="289322"/>
                </a:cubicBezTo>
                <a:cubicBezTo>
                  <a:pt x="28062" y="289322"/>
                  <a:pt x="16073" y="301310"/>
                  <a:pt x="16073" y="316111"/>
                </a:cubicBezTo>
                <a:cubicBezTo>
                  <a:pt x="16073" y="330912"/>
                  <a:pt x="28062" y="342900"/>
                  <a:pt x="42863" y="3429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676400" y="1562100"/>
            <a:ext cx="99726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Điểm quan trọng cần nhớ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676400" y="2087882"/>
            <a:ext cx="4686300" cy="2971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phảI mọI hệ thống tự động đều là AI!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19100" y="2962275"/>
            <a:ext cx="5562600" cy="1905000"/>
          </a:xfrm>
          <a:custGeom>
            <a:avLst/>
            <a:gdLst/>
            <a:ahLst/>
            <a:cxnLst/>
            <a:rect l="l" t="t" r="r" b="b"/>
            <a:pathLst>
              <a:path w="5562600" h="1905000">
                <a:moveTo>
                  <a:pt x="76200" y="0"/>
                </a:moveTo>
                <a:lnTo>
                  <a:pt x="5410200" y="0"/>
                </a:lnTo>
                <a:cubicBezTo>
                  <a:pt x="5494312" y="0"/>
                  <a:pt x="5562600" y="68288"/>
                  <a:pt x="5562600" y="152400"/>
                </a:cubicBezTo>
                <a:lnTo>
                  <a:pt x="5562600" y="1752600"/>
                </a:lnTo>
                <a:cubicBezTo>
                  <a:pt x="5562600" y="1836712"/>
                  <a:pt x="5494312" y="1905000"/>
                  <a:pt x="5410200" y="1905000"/>
                </a:cubicBezTo>
                <a:lnTo>
                  <a:pt x="76200" y="1905000"/>
                </a:lnTo>
                <a:cubicBezTo>
                  <a:pt x="34144" y="1905000"/>
                  <a:pt x="0" y="1870856"/>
                  <a:pt x="0" y="1828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6B6D4">
              <a:alpha val="1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419100" y="2962275"/>
            <a:ext cx="76200" cy="1905000"/>
          </a:xfrm>
          <a:custGeom>
            <a:avLst/>
            <a:gdLst/>
            <a:ahLst/>
            <a:cxnLst/>
            <a:rect l="l" t="t" r="r" b="b"/>
            <a:pathLst>
              <a:path w="76200" h="1905000">
                <a:moveTo>
                  <a:pt x="76200" y="0"/>
                </a:moveTo>
                <a:lnTo>
                  <a:pt x="76200" y="0"/>
                </a:lnTo>
                <a:lnTo>
                  <a:pt x="76200" y="1905000"/>
                </a:lnTo>
                <a:lnTo>
                  <a:pt x="76200" y="1905000"/>
                </a:lnTo>
                <a:cubicBezTo>
                  <a:pt x="34144" y="1905000"/>
                  <a:pt x="0" y="1870856"/>
                  <a:pt x="0" y="1828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1" name="Shape 9"/>
          <p:cNvSpPr/>
          <p:nvPr/>
        </p:nvSpPr>
        <p:spPr>
          <a:xfrm>
            <a:off x="707231" y="3190875"/>
            <a:ext cx="385763" cy="342900"/>
          </a:xfrm>
          <a:custGeom>
            <a:avLst/>
            <a:gdLst/>
            <a:ahLst/>
            <a:cxnLst/>
            <a:rect l="l" t="t" r="r" b="b"/>
            <a:pathLst>
              <a:path w="385763" h="342900">
                <a:moveTo>
                  <a:pt x="32147" y="131132"/>
                </a:moveTo>
                <a:lnTo>
                  <a:pt x="172254" y="188796"/>
                </a:lnTo>
                <a:cubicBezTo>
                  <a:pt x="178817" y="191475"/>
                  <a:pt x="185782" y="192881"/>
                  <a:pt x="192881" y="192881"/>
                </a:cubicBezTo>
                <a:cubicBezTo>
                  <a:pt x="199980" y="192881"/>
                  <a:pt x="206946" y="191475"/>
                  <a:pt x="213509" y="188796"/>
                </a:cubicBezTo>
                <a:lnTo>
                  <a:pt x="375851" y="121957"/>
                </a:lnTo>
                <a:cubicBezTo>
                  <a:pt x="381878" y="119479"/>
                  <a:pt x="385763" y="113653"/>
                  <a:pt x="385763" y="107156"/>
                </a:cubicBezTo>
                <a:cubicBezTo>
                  <a:pt x="385763" y="100660"/>
                  <a:pt x="381878" y="94833"/>
                  <a:pt x="375851" y="92355"/>
                </a:cubicBezTo>
                <a:lnTo>
                  <a:pt x="213509" y="25517"/>
                </a:lnTo>
                <a:cubicBezTo>
                  <a:pt x="206946" y="22838"/>
                  <a:pt x="199980" y="21431"/>
                  <a:pt x="192881" y="21431"/>
                </a:cubicBezTo>
                <a:cubicBezTo>
                  <a:pt x="185782" y="21431"/>
                  <a:pt x="178817" y="22838"/>
                  <a:pt x="172254" y="25517"/>
                </a:cubicBezTo>
                <a:lnTo>
                  <a:pt x="9912" y="92355"/>
                </a:lnTo>
                <a:cubicBezTo>
                  <a:pt x="3884" y="94833"/>
                  <a:pt x="0" y="100660"/>
                  <a:pt x="0" y="107156"/>
                </a:cubicBezTo>
                <a:lnTo>
                  <a:pt x="0" y="305395"/>
                </a:lnTo>
                <a:cubicBezTo>
                  <a:pt x="0" y="314303"/>
                  <a:pt x="7166" y="321469"/>
                  <a:pt x="16073" y="321469"/>
                </a:cubicBezTo>
                <a:cubicBezTo>
                  <a:pt x="24981" y="321469"/>
                  <a:pt x="32147" y="314303"/>
                  <a:pt x="32147" y="305395"/>
                </a:cubicBezTo>
                <a:lnTo>
                  <a:pt x="32147" y="131132"/>
                </a:lnTo>
                <a:close/>
                <a:moveTo>
                  <a:pt x="64294" y="179152"/>
                </a:moveTo>
                <a:lnTo>
                  <a:pt x="64294" y="257175"/>
                </a:lnTo>
                <a:cubicBezTo>
                  <a:pt x="64294" y="292671"/>
                  <a:pt x="121890" y="321469"/>
                  <a:pt x="192881" y="321469"/>
                </a:cubicBezTo>
                <a:cubicBezTo>
                  <a:pt x="263872" y="321469"/>
                  <a:pt x="321469" y="292671"/>
                  <a:pt x="321469" y="257175"/>
                </a:cubicBezTo>
                <a:lnTo>
                  <a:pt x="321469" y="179085"/>
                </a:lnTo>
                <a:lnTo>
                  <a:pt x="225765" y="218532"/>
                </a:lnTo>
                <a:cubicBezTo>
                  <a:pt x="215317" y="222818"/>
                  <a:pt x="204200" y="225028"/>
                  <a:pt x="192881" y="225028"/>
                </a:cubicBezTo>
                <a:cubicBezTo>
                  <a:pt x="181563" y="225028"/>
                  <a:pt x="170445" y="222818"/>
                  <a:pt x="159998" y="218532"/>
                </a:cubicBezTo>
                <a:lnTo>
                  <a:pt x="64294" y="179085"/>
                </a:ln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2" name="Text 10"/>
          <p:cNvSpPr/>
          <p:nvPr/>
        </p:nvSpPr>
        <p:spPr>
          <a:xfrm>
            <a:off x="1266825" y="3209925"/>
            <a:ext cx="1876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đặc biệt ở chỗ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09613" y="37338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4" name="Text 12"/>
          <p:cNvSpPr/>
          <p:nvPr/>
        </p:nvSpPr>
        <p:spPr>
          <a:xfrm>
            <a:off x="1014413" y="3686175"/>
            <a:ext cx="1695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 khả năng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học hỏI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09613" y="40767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6" name="Text 14"/>
          <p:cNvSpPr/>
          <p:nvPr/>
        </p:nvSpPr>
        <p:spPr>
          <a:xfrm>
            <a:off x="1014413" y="4029075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 khả năng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suy luận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09613" y="44196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8" name="Text 16"/>
          <p:cNvSpPr/>
          <p:nvPr/>
        </p:nvSpPr>
        <p:spPr>
          <a:xfrm>
            <a:off x="1014413" y="4371975"/>
            <a:ext cx="1895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 khả năng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thích nghI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48400" y="2962275"/>
            <a:ext cx="5562600" cy="1905000"/>
          </a:xfrm>
          <a:custGeom>
            <a:avLst/>
            <a:gdLst/>
            <a:ahLst/>
            <a:cxnLst/>
            <a:rect l="l" t="t" r="r" b="b"/>
            <a:pathLst>
              <a:path w="5562600" h="1905000">
                <a:moveTo>
                  <a:pt x="76200" y="0"/>
                </a:moveTo>
                <a:lnTo>
                  <a:pt x="5410200" y="0"/>
                </a:lnTo>
                <a:cubicBezTo>
                  <a:pt x="5494312" y="0"/>
                  <a:pt x="5562600" y="68288"/>
                  <a:pt x="5562600" y="152400"/>
                </a:cubicBezTo>
                <a:lnTo>
                  <a:pt x="5562600" y="1752600"/>
                </a:lnTo>
                <a:cubicBezTo>
                  <a:pt x="5562600" y="1836712"/>
                  <a:pt x="5494312" y="1905000"/>
                  <a:pt x="5410200" y="1905000"/>
                </a:cubicBezTo>
                <a:lnTo>
                  <a:pt x="76200" y="1905000"/>
                </a:lnTo>
                <a:cubicBezTo>
                  <a:pt x="34144" y="1905000"/>
                  <a:pt x="0" y="1870856"/>
                  <a:pt x="0" y="1828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248400" y="2962275"/>
            <a:ext cx="76200" cy="1905000"/>
          </a:xfrm>
          <a:custGeom>
            <a:avLst/>
            <a:gdLst/>
            <a:ahLst/>
            <a:cxnLst/>
            <a:rect l="l" t="t" r="r" b="b"/>
            <a:pathLst>
              <a:path w="76200" h="1905000">
                <a:moveTo>
                  <a:pt x="76200" y="0"/>
                </a:moveTo>
                <a:lnTo>
                  <a:pt x="76200" y="0"/>
                </a:lnTo>
                <a:lnTo>
                  <a:pt x="76200" y="1905000"/>
                </a:lnTo>
                <a:lnTo>
                  <a:pt x="76200" y="1905000"/>
                </a:lnTo>
                <a:cubicBezTo>
                  <a:pt x="34144" y="1905000"/>
                  <a:pt x="0" y="1870856"/>
                  <a:pt x="0" y="1828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1" name="Shape 19"/>
          <p:cNvSpPr/>
          <p:nvPr/>
        </p:nvSpPr>
        <p:spPr>
          <a:xfrm>
            <a:off x="6600825" y="3190875"/>
            <a:ext cx="257175" cy="342900"/>
          </a:xfrm>
          <a:custGeom>
            <a:avLst/>
            <a:gdLst/>
            <a:ahLst/>
            <a:cxnLst/>
            <a:rect l="l" t="t" r="r" b="b"/>
            <a:pathLst>
              <a:path w="257175" h="342900">
                <a:moveTo>
                  <a:pt x="196163" y="257175"/>
                </a:moveTo>
                <a:cubicBezTo>
                  <a:pt x="201052" y="242240"/>
                  <a:pt x="210830" y="228712"/>
                  <a:pt x="221880" y="217058"/>
                </a:cubicBezTo>
                <a:cubicBezTo>
                  <a:pt x="243780" y="194020"/>
                  <a:pt x="257175" y="162878"/>
                  <a:pt x="257175" y="128588"/>
                </a:cubicBezTo>
                <a:cubicBezTo>
                  <a:pt x="257175" y="57596"/>
                  <a:pt x="199579" y="0"/>
                  <a:pt x="128587" y="0"/>
                </a:cubicBezTo>
                <a:cubicBezTo>
                  <a:pt x="57596" y="0"/>
                  <a:pt x="0" y="57596"/>
                  <a:pt x="0" y="128588"/>
                </a:cubicBezTo>
                <a:cubicBezTo>
                  <a:pt x="0" y="162878"/>
                  <a:pt x="13395" y="194020"/>
                  <a:pt x="35295" y="217058"/>
                </a:cubicBezTo>
                <a:cubicBezTo>
                  <a:pt x="46345" y="228712"/>
                  <a:pt x="56190" y="242240"/>
                  <a:pt x="61012" y="257175"/>
                </a:cubicBezTo>
                <a:lnTo>
                  <a:pt x="196096" y="257175"/>
                </a:lnTo>
                <a:close/>
                <a:moveTo>
                  <a:pt x="192881" y="289322"/>
                </a:moveTo>
                <a:lnTo>
                  <a:pt x="64294" y="289322"/>
                </a:lnTo>
                <a:lnTo>
                  <a:pt x="64294" y="300038"/>
                </a:lnTo>
                <a:cubicBezTo>
                  <a:pt x="64294" y="329639"/>
                  <a:pt x="88270" y="353616"/>
                  <a:pt x="117872" y="353616"/>
                </a:cubicBezTo>
                <a:lnTo>
                  <a:pt x="139303" y="353616"/>
                </a:lnTo>
                <a:cubicBezTo>
                  <a:pt x="168905" y="353616"/>
                  <a:pt x="192881" y="329639"/>
                  <a:pt x="192881" y="300038"/>
                </a:cubicBezTo>
                <a:lnTo>
                  <a:pt x="192881" y="289322"/>
                </a:lnTo>
                <a:close/>
                <a:moveTo>
                  <a:pt x="123230" y="75009"/>
                </a:moveTo>
                <a:cubicBezTo>
                  <a:pt x="96575" y="75009"/>
                  <a:pt x="75009" y="96575"/>
                  <a:pt x="75009" y="123230"/>
                </a:cubicBezTo>
                <a:cubicBezTo>
                  <a:pt x="75009" y="132137"/>
                  <a:pt x="67843" y="139303"/>
                  <a:pt x="58936" y="139303"/>
                </a:cubicBezTo>
                <a:cubicBezTo>
                  <a:pt x="50029" y="139303"/>
                  <a:pt x="42863" y="132137"/>
                  <a:pt x="42863" y="123230"/>
                </a:cubicBezTo>
                <a:cubicBezTo>
                  <a:pt x="42863" y="78827"/>
                  <a:pt x="78827" y="42863"/>
                  <a:pt x="123230" y="42863"/>
                </a:cubicBezTo>
                <a:cubicBezTo>
                  <a:pt x="132137" y="42863"/>
                  <a:pt x="139303" y="50029"/>
                  <a:pt x="139303" y="58936"/>
                </a:cubicBezTo>
                <a:cubicBezTo>
                  <a:pt x="139303" y="67843"/>
                  <a:pt x="132137" y="75009"/>
                  <a:pt x="123230" y="75009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2" name="Text 20"/>
          <p:cNvSpPr/>
          <p:nvPr/>
        </p:nvSpPr>
        <p:spPr>
          <a:xfrm>
            <a:off x="7096125" y="3209925"/>
            <a:ext cx="1971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Cách nhận biết AI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538913" y="37338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8302" y="93293"/>
                </a:moveTo>
                <a:cubicBezTo>
                  <a:pt x="172488" y="89107"/>
                  <a:pt x="172488" y="82309"/>
                  <a:pt x="168302" y="78124"/>
                </a:cubicBezTo>
                <a:lnTo>
                  <a:pt x="114724" y="24545"/>
                </a:lnTo>
                <a:cubicBezTo>
                  <a:pt x="110538" y="20360"/>
                  <a:pt x="103741" y="20360"/>
                  <a:pt x="99555" y="24545"/>
                </a:cubicBezTo>
                <a:cubicBezTo>
                  <a:pt x="95369" y="28731"/>
                  <a:pt x="95369" y="35529"/>
                  <a:pt x="99555" y="39715"/>
                </a:cubicBezTo>
                <a:lnTo>
                  <a:pt x="134849" y="75009"/>
                </a:lnTo>
                <a:lnTo>
                  <a:pt x="10716" y="75009"/>
                </a:lnTo>
                <a:cubicBezTo>
                  <a:pt x="4789" y="75009"/>
                  <a:pt x="0" y="79798"/>
                  <a:pt x="0" y="85725"/>
                </a:cubicBezTo>
                <a:cubicBezTo>
                  <a:pt x="0" y="91652"/>
                  <a:pt x="4789" y="96441"/>
                  <a:pt x="10716" y="96441"/>
                </a:cubicBezTo>
                <a:lnTo>
                  <a:pt x="134849" y="96441"/>
                </a:lnTo>
                <a:lnTo>
                  <a:pt x="99555" y="131735"/>
                </a:lnTo>
                <a:cubicBezTo>
                  <a:pt x="95369" y="135921"/>
                  <a:pt x="95369" y="142719"/>
                  <a:pt x="99555" y="146905"/>
                </a:cubicBezTo>
                <a:cubicBezTo>
                  <a:pt x="103741" y="151090"/>
                  <a:pt x="110538" y="151090"/>
                  <a:pt x="114724" y="146905"/>
                </a:cubicBezTo>
                <a:lnTo>
                  <a:pt x="168302" y="93326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4" name="Text 22"/>
          <p:cNvSpPr/>
          <p:nvPr/>
        </p:nvSpPr>
        <p:spPr>
          <a:xfrm>
            <a:off x="6843713" y="3686175"/>
            <a:ext cx="2905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Hệ thống có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cải thiện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theo thờI gian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538913" y="40767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8302" y="93293"/>
                </a:moveTo>
                <a:cubicBezTo>
                  <a:pt x="172488" y="89107"/>
                  <a:pt x="172488" y="82309"/>
                  <a:pt x="168302" y="78124"/>
                </a:cubicBezTo>
                <a:lnTo>
                  <a:pt x="114724" y="24545"/>
                </a:lnTo>
                <a:cubicBezTo>
                  <a:pt x="110538" y="20360"/>
                  <a:pt x="103741" y="20360"/>
                  <a:pt x="99555" y="24545"/>
                </a:cubicBezTo>
                <a:cubicBezTo>
                  <a:pt x="95369" y="28731"/>
                  <a:pt x="95369" y="35529"/>
                  <a:pt x="99555" y="39715"/>
                </a:cubicBezTo>
                <a:lnTo>
                  <a:pt x="134849" y="75009"/>
                </a:lnTo>
                <a:lnTo>
                  <a:pt x="10716" y="75009"/>
                </a:lnTo>
                <a:cubicBezTo>
                  <a:pt x="4789" y="75009"/>
                  <a:pt x="0" y="79798"/>
                  <a:pt x="0" y="85725"/>
                </a:cubicBezTo>
                <a:cubicBezTo>
                  <a:pt x="0" y="91652"/>
                  <a:pt x="4789" y="96441"/>
                  <a:pt x="10716" y="96441"/>
                </a:cubicBezTo>
                <a:lnTo>
                  <a:pt x="134849" y="96441"/>
                </a:lnTo>
                <a:lnTo>
                  <a:pt x="99555" y="131735"/>
                </a:lnTo>
                <a:cubicBezTo>
                  <a:pt x="95369" y="135921"/>
                  <a:pt x="95369" y="142719"/>
                  <a:pt x="99555" y="146905"/>
                </a:cubicBezTo>
                <a:cubicBezTo>
                  <a:pt x="103741" y="151090"/>
                  <a:pt x="110538" y="151090"/>
                  <a:pt x="114724" y="146905"/>
                </a:cubicBezTo>
                <a:lnTo>
                  <a:pt x="168302" y="93326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6" name="Text 24"/>
          <p:cNvSpPr/>
          <p:nvPr/>
        </p:nvSpPr>
        <p:spPr>
          <a:xfrm>
            <a:off x="6843713" y="4029075"/>
            <a:ext cx="2266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 khả năng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xử lý ngữ cảnh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538913" y="44196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8302" y="93293"/>
                </a:moveTo>
                <a:cubicBezTo>
                  <a:pt x="172488" y="89107"/>
                  <a:pt x="172488" y="82309"/>
                  <a:pt x="168302" y="78124"/>
                </a:cubicBezTo>
                <a:lnTo>
                  <a:pt x="114724" y="24545"/>
                </a:lnTo>
                <a:cubicBezTo>
                  <a:pt x="110538" y="20360"/>
                  <a:pt x="103741" y="20360"/>
                  <a:pt x="99555" y="24545"/>
                </a:cubicBezTo>
                <a:cubicBezTo>
                  <a:pt x="95369" y="28731"/>
                  <a:pt x="95369" y="35529"/>
                  <a:pt x="99555" y="39715"/>
                </a:cubicBezTo>
                <a:lnTo>
                  <a:pt x="134849" y="75009"/>
                </a:lnTo>
                <a:lnTo>
                  <a:pt x="10716" y="75009"/>
                </a:lnTo>
                <a:cubicBezTo>
                  <a:pt x="4789" y="75009"/>
                  <a:pt x="0" y="79798"/>
                  <a:pt x="0" y="85725"/>
                </a:cubicBezTo>
                <a:cubicBezTo>
                  <a:pt x="0" y="91652"/>
                  <a:pt x="4789" y="96441"/>
                  <a:pt x="10716" y="96441"/>
                </a:cubicBezTo>
                <a:lnTo>
                  <a:pt x="134849" y="96441"/>
                </a:lnTo>
                <a:lnTo>
                  <a:pt x="99555" y="131735"/>
                </a:lnTo>
                <a:cubicBezTo>
                  <a:pt x="95369" y="135921"/>
                  <a:pt x="95369" y="142719"/>
                  <a:pt x="99555" y="146905"/>
                </a:cubicBezTo>
                <a:cubicBezTo>
                  <a:pt x="103741" y="151090"/>
                  <a:pt x="110538" y="151090"/>
                  <a:pt x="114724" y="146905"/>
                </a:cubicBezTo>
                <a:lnTo>
                  <a:pt x="168302" y="93326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8" name="Text 26"/>
          <p:cNvSpPr/>
          <p:nvPr/>
        </p:nvSpPr>
        <p:spPr>
          <a:xfrm>
            <a:off x="6843713" y="4371975"/>
            <a:ext cx="2447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Đưa ra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quyết định thông minh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81000" y="5095875"/>
            <a:ext cx="11430000" cy="762000"/>
          </a:xfrm>
          <a:custGeom>
            <a:avLst/>
            <a:gdLst/>
            <a:ahLst/>
            <a:cxnLst/>
            <a:rect l="l" t="t" r="r" b="b"/>
            <a:pathLst>
              <a:path w="11430000" h="762000">
                <a:moveTo>
                  <a:pt x="152400" y="0"/>
                </a:moveTo>
                <a:lnTo>
                  <a:pt x="11277600" y="0"/>
                </a:lnTo>
                <a:cubicBezTo>
                  <a:pt x="11361712" y="0"/>
                  <a:pt x="11430000" y="68288"/>
                  <a:pt x="11430000" y="152400"/>
                </a:cubicBezTo>
                <a:lnTo>
                  <a:pt x="11430000" y="609600"/>
                </a:lnTo>
                <a:cubicBezTo>
                  <a:pt x="11430000" y="693712"/>
                  <a:pt x="11361712" y="762000"/>
                  <a:pt x="11277600" y="762000"/>
                </a:cubicBezTo>
                <a:lnTo>
                  <a:pt x="152400" y="762000"/>
                </a:lnTo>
                <a:cubicBezTo>
                  <a:pt x="68288" y="762000"/>
                  <a:pt x="0" y="693712"/>
                  <a:pt x="0" y="609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50000">
                <a:srgbClr val="06B6D4"/>
              </a:gs>
              <a:gs pos="100000">
                <a:srgbClr val="F59E0B"/>
              </a:gs>
            </a:gsLst>
            <a:lin ang="0" scaled="1"/>
          </a:gradFill>
          <a:ln/>
        </p:spPr>
      </p:sp>
      <p:sp>
        <p:nvSpPr>
          <p:cNvPr id="30" name="Shape 28"/>
          <p:cNvSpPr/>
          <p:nvPr/>
        </p:nvSpPr>
        <p:spPr>
          <a:xfrm>
            <a:off x="3405545" y="537019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1" name="Text 29"/>
          <p:cNvSpPr/>
          <p:nvPr/>
        </p:nvSpPr>
        <p:spPr>
          <a:xfrm>
            <a:off x="923925" y="5324475"/>
            <a:ext cx="10715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Hãy cùng tìm hiểu các đặc trưng chi tiết của AI!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1E3A8A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4515445" y="1425896"/>
            <a:ext cx="3158490" cy="662940"/>
          </a:xfrm>
          <a:custGeom>
            <a:avLst/>
            <a:gdLst/>
            <a:ahLst/>
            <a:cxnLst/>
            <a:rect l="l" t="t" r="r" b="b"/>
            <a:pathLst>
              <a:path w="3158490" h="662940">
                <a:moveTo>
                  <a:pt x="331470" y="0"/>
                </a:moveTo>
                <a:lnTo>
                  <a:pt x="2827020" y="0"/>
                </a:lnTo>
                <a:cubicBezTo>
                  <a:pt x="3010086" y="0"/>
                  <a:pt x="3158490" y="148404"/>
                  <a:pt x="3158490" y="331470"/>
                </a:cubicBezTo>
                <a:lnTo>
                  <a:pt x="3158490" y="331470"/>
                </a:lnTo>
                <a:cubicBezTo>
                  <a:pt x="3158490" y="514536"/>
                  <a:pt x="3010086" y="662940"/>
                  <a:pt x="2827020" y="662940"/>
                </a:cubicBezTo>
                <a:lnTo>
                  <a:pt x="331470" y="662940"/>
                </a:lnTo>
                <a:cubicBezTo>
                  <a:pt x="148527" y="662940"/>
                  <a:pt x="0" y="514413"/>
                  <a:pt x="0" y="331470"/>
                </a:cubicBezTo>
                <a:lnTo>
                  <a:pt x="0" y="331470"/>
                </a:lnTo>
                <a:cubicBezTo>
                  <a:pt x="0" y="148527"/>
                  <a:pt x="148527" y="0"/>
                  <a:pt x="33147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2032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832628" y="1563058"/>
            <a:ext cx="25266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kern="0" spc="113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HOẠT ĐỘNG 2.2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623072" y="2787978"/>
            <a:ext cx="4943475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CÁC ĐẶC TRƯNG</a:t>
            </a:r>
          </a:p>
          <a:p>
            <a:pPr algn="ctr">
              <a:lnSpc>
                <a:spcPct val="8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CỦA TRÍ TUỆ</a:t>
            </a:r>
            <a:endParaRPr lang="en-US" sz="4400" dirty="0"/>
          </a:p>
          <a:p>
            <a:pPr algn="ctr">
              <a:lnSpc>
                <a:spcPct val="8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NHÂN TẠO</a:t>
            </a:r>
            <a:endParaRPr lang="en-US" sz="900" dirty="0"/>
          </a:p>
          <a:p>
            <a:pPr algn="ctr"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612958" y="3420433"/>
            <a:ext cx="2962275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34000" y="4639633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3940850" y="4982533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276374" y="-16877"/>
                </a:moveTo>
                <a:cubicBezTo>
                  <a:pt x="272713" y="-24021"/>
                  <a:pt x="265301" y="-28575"/>
                  <a:pt x="257264" y="-28575"/>
                </a:cubicBezTo>
                <a:cubicBezTo>
                  <a:pt x="249228" y="-28575"/>
                  <a:pt x="241816" y="-24021"/>
                  <a:pt x="238155" y="-16877"/>
                </a:cubicBezTo>
                <a:lnTo>
                  <a:pt x="172432" y="111889"/>
                </a:lnTo>
                <a:lnTo>
                  <a:pt x="29647" y="134570"/>
                </a:lnTo>
                <a:cubicBezTo>
                  <a:pt x="21699" y="135821"/>
                  <a:pt x="15091" y="141446"/>
                  <a:pt x="12591" y="149126"/>
                </a:cubicBezTo>
                <a:cubicBezTo>
                  <a:pt x="10091" y="156805"/>
                  <a:pt x="12144" y="165199"/>
                  <a:pt x="17770" y="170914"/>
                </a:cubicBezTo>
                <a:lnTo>
                  <a:pt x="119926" y="273159"/>
                </a:lnTo>
                <a:lnTo>
                  <a:pt x="97423" y="415945"/>
                </a:lnTo>
                <a:cubicBezTo>
                  <a:pt x="96173" y="423892"/>
                  <a:pt x="99477" y="431929"/>
                  <a:pt x="105995" y="436662"/>
                </a:cubicBezTo>
                <a:cubicBezTo>
                  <a:pt x="112514" y="441394"/>
                  <a:pt x="121087" y="442109"/>
                  <a:pt x="128320" y="438448"/>
                </a:cubicBezTo>
                <a:lnTo>
                  <a:pt x="257264" y="372904"/>
                </a:lnTo>
                <a:lnTo>
                  <a:pt x="386120" y="438448"/>
                </a:lnTo>
                <a:cubicBezTo>
                  <a:pt x="393263" y="442109"/>
                  <a:pt x="401925" y="441394"/>
                  <a:pt x="408444" y="436662"/>
                </a:cubicBezTo>
                <a:cubicBezTo>
                  <a:pt x="414963" y="431929"/>
                  <a:pt x="418267" y="423982"/>
                  <a:pt x="417016" y="415945"/>
                </a:cubicBezTo>
                <a:lnTo>
                  <a:pt x="394424" y="273159"/>
                </a:lnTo>
                <a:lnTo>
                  <a:pt x="496580" y="170914"/>
                </a:lnTo>
                <a:cubicBezTo>
                  <a:pt x="502295" y="165199"/>
                  <a:pt x="504259" y="156805"/>
                  <a:pt x="501759" y="149126"/>
                </a:cubicBezTo>
                <a:cubicBezTo>
                  <a:pt x="499259" y="141446"/>
                  <a:pt x="492740" y="135821"/>
                  <a:pt x="484703" y="134570"/>
                </a:cubicBezTo>
                <a:lnTo>
                  <a:pt x="342007" y="111889"/>
                </a:lnTo>
                <a:lnTo>
                  <a:pt x="276374" y="-16877"/>
                </a:ln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4655225" y="5058733"/>
            <a:ext cx="28860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Key Characteristics of AI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736800" y="4982533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276374" y="-16877"/>
                </a:moveTo>
                <a:cubicBezTo>
                  <a:pt x="272713" y="-24021"/>
                  <a:pt x="265301" y="-28575"/>
                  <a:pt x="257264" y="-28575"/>
                </a:cubicBezTo>
                <a:cubicBezTo>
                  <a:pt x="249228" y="-28575"/>
                  <a:pt x="241816" y="-24021"/>
                  <a:pt x="238155" y="-16877"/>
                </a:cubicBezTo>
                <a:lnTo>
                  <a:pt x="172432" y="111889"/>
                </a:lnTo>
                <a:lnTo>
                  <a:pt x="29647" y="134570"/>
                </a:lnTo>
                <a:cubicBezTo>
                  <a:pt x="21699" y="135821"/>
                  <a:pt x="15091" y="141446"/>
                  <a:pt x="12591" y="149126"/>
                </a:cubicBezTo>
                <a:cubicBezTo>
                  <a:pt x="10091" y="156805"/>
                  <a:pt x="12144" y="165199"/>
                  <a:pt x="17770" y="170914"/>
                </a:cubicBezTo>
                <a:lnTo>
                  <a:pt x="119926" y="273159"/>
                </a:lnTo>
                <a:lnTo>
                  <a:pt x="97423" y="415945"/>
                </a:lnTo>
                <a:cubicBezTo>
                  <a:pt x="96173" y="423892"/>
                  <a:pt x="99477" y="431929"/>
                  <a:pt x="105995" y="436662"/>
                </a:cubicBezTo>
                <a:cubicBezTo>
                  <a:pt x="112514" y="441394"/>
                  <a:pt x="121087" y="442109"/>
                  <a:pt x="128320" y="438448"/>
                </a:cubicBezTo>
                <a:lnTo>
                  <a:pt x="257264" y="372904"/>
                </a:lnTo>
                <a:lnTo>
                  <a:pt x="386120" y="438448"/>
                </a:lnTo>
                <a:cubicBezTo>
                  <a:pt x="393263" y="442109"/>
                  <a:pt x="401925" y="441394"/>
                  <a:pt x="408444" y="436662"/>
                </a:cubicBezTo>
                <a:cubicBezTo>
                  <a:pt x="414963" y="431929"/>
                  <a:pt x="418267" y="423982"/>
                  <a:pt x="417016" y="415945"/>
                </a:cubicBezTo>
                <a:lnTo>
                  <a:pt x="394424" y="273159"/>
                </a:lnTo>
                <a:lnTo>
                  <a:pt x="496580" y="170914"/>
                </a:lnTo>
                <a:cubicBezTo>
                  <a:pt x="502295" y="165199"/>
                  <a:pt x="504259" y="156805"/>
                  <a:pt x="501759" y="149126"/>
                </a:cubicBezTo>
                <a:cubicBezTo>
                  <a:pt x="499259" y="141446"/>
                  <a:pt x="492740" y="135821"/>
                  <a:pt x="484703" y="134570"/>
                </a:cubicBezTo>
                <a:lnTo>
                  <a:pt x="342007" y="111889"/>
                </a:lnTo>
                <a:lnTo>
                  <a:pt x="276374" y="-16877"/>
                </a:ln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5 đặc trưng cơ bản của AI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1000" y="1181100"/>
            <a:ext cx="2162175" cy="1828800"/>
          </a:xfrm>
          <a:custGeom>
            <a:avLst/>
            <a:gdLst/>
            <a:ahLst/>
            <a:cxnLst/>
            <a:rect l="l" t="t" r="r" b="b"/>
            <a:pathLst>
              <a:path w="2162175" h="1828800">
                <a:moveTo>
                  <a:pt x="152394" y="0"/>
                </a:moveTo>
                <a:lnTo>
                  <a:pt x="2009781" y="0"/>
                </a:lnTo>
                <a:cubicBezTo>
                  <a:pt x="2093946" y="0"/>
                  <a:pt x="2162175" y="68229"/>
                  <a:pt x="2162175" y="152394"/>
                </a:cubicBezTo>
                <a:lnTo>
                  <a:pt x="2162175" y="1676406"/>
                </a:lnTo>
                <a:cubicBezTo>
                  <a:pt x="2162175" y="1760571"/>
                  <a:pt x="2093946" y="1828800"/>
                  <a:pt x="2009781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1158240" y="13335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1304687" y="14954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6789" y="109277"/>
                </a:moveTo>
                <a:lnTo>
                  <a:pt x="143545" y="157330"/>
                </a:lnTo>
                <a:cubicBezTo>
                  <a:pt x="149014" y="159562"/>
                  <a:pt x="154818" y="160734"/>
                  <a:pt x="160734" y="160734"/>
                </a:cubicBezTo>
                <a:cubicBezTo>
                  <a:pt x="166650" y="160734"/>
                  <a:pt x="172455" y="159562"/>
                  <a:pt x="177924" y="157330"/>
                </a:cubicBezTo>
                <a:lnTo>
                  <a:pt x="313209" y="101631"/>
                </a:lnTo>
                <a:cubicBezTo>
                  <a:pt x="318232" y="99566"/>
                  <a:pt x="321469" y="94710"/>
                  <a:pt x="321469" y="89297"/>
                </a:cubicBezTo>
                <a:cubicBezTo>
                  <a:pt x="321469" y="83883"/>
                  <a:pt x="318232" y="79028"/>
                  <a:pt x="313209" y="76963"/>
                </a:cubicBezTo>
                <a:lnTo>
                  <a:pt x="177924" y="21264"/>
                </a:lnTo>
                <a:cubicBezTo>
                  <a:pt x="172455" y="19031"/>
                  <a:pt x="166650" y="17859"/>
                  <a:pt x="160734" y="17859"/>
                </a:cubicBezTo>
                <a:cubicBezTo>
                  <a:pt x="154818" y="17859"/>
                  <a:pt x="149014" y="19031"/>
                  <a:pt x="143545" y="21264"/>
                </a:cubicBezTo>
                <a:lnTo>
                  <a:pt x="8260" y="76963"/>
                </a:lnTo>
                <a:cubicBezTo>
                  <a:pt x="3237" y="79028"/>
                  <a:pt x="0" y="83883"/>
                  <a:pt x="0" y="89297"/>
                </a:cubicBezTo>
                <a:lnTo>
                  <a:pt x="0" y="254496"/>
                </a:lnTo>
                <a:cubicBezTo>
                  <a:pt x="0" y="261919"/>
                  <a:pt x="5972" y="267891"/>
                  <a:pt x="13395" y="267891"/>
                </a:cubicBezTo>
                <a:cubicBezTo>
                  <a:pt x="20817" y="267891"/>
                  <a:pt x="26789" y="261919"/>
                  <a:pt x="26789" y="254496"/>
                </a:cubicBezTo>
                <a:lnTo>
                  <a:pt x="26789" y="109277"/>
                </a:lnTo>
                <a:close/>
                <a:moveTo>
                  <a:pt x="53578" y="149293"/>
                </a:moveTo>
                <a:lnTo>
                  <a:pt x="53578" y="214313"/>
                </a:lnTo>
                <a:cubicBezTo>
                  <a:pt x="53578" y="243892"/>
                  <a:pt x="101575" y="267891"/>
                  <a:pt x="160734" y="267891"/>
                </a:cubicBezTo>
                <a:cubicBezTo>
                  <a:pt x="219894" y="267891"/>
                  <a:pt x="267891" y="243892"/>
                  <a:pt x="267891" y="214313"/>
                </a:cubicBezTo>
                <a:lnTo>
                  <a:pt x="267891" y="149237"/>
                </a:lnTo>
                <a:lnTo>
                  <a:pt x="188137" y="182110"/>
                </a:lnTo>
                <a:cubicBezTo>
                  <a:pt x="179431" y="185682"/>
                  <a:pt x="170166" y="187523"/>
                  <a:pt x="160734" y="187523"/>
                </a:cubicBezTo>
                <a:cubicBezTo>
                  <a:pt x="151302" y="187523"/>
                  <a:pt x="142038" y="185682"/>
                  <a:pt x="133331" y="182110"/>
                </a:cubicBezTo>
                <a:lnTo>
                  <a:pt x="53578" y="149237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485775" y="2057400"/>
            <a:ext cx="19526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Khả năng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học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00063" y="2667000"/>
            <a:ext cx="1924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697480" y="1181100"/>
            <a:ext cx="2162175" cy="1828800"/>
          </a:xfrm>
          <a:custGeom>
            <a:avLst/>
            <a:gdLst/>
            <a:ahLst/>
            <a:cxnLst/>
            <a:rect l="l" t="t" r="r" b="b"/>
            <a:pathLst>
              <a:path w="2162175" h="1828800">
                <a:moveTo>
                  <a:pt x="152394" y="0"/>
                </a:moveTo>
                <a:lnTo>
                  <a:pt x="2009781" y="0"/>
                </a:lnTo>
                <a:cubicBezTo>
                  <a:pt x="2093946" y="0"/>
                  <a:pt x="2162175" y="68229"/>
                  <a:pt x="2162175" y="152394"/>
                </a:cubicBezTo>
                <a:lnTo>
                  <a:pt x="2162175" y="1676406"/>
                </a:lnTo>
                <a:cubicBezTo>
                  <a:pt x="2162175" y="1760571"/>
                  <a:pt x="2093946" y="1828800"/>
                  <a:pt x="2009781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06B6D4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3474720" y="13335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3639026" y="14954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66973" y="31254"/>
                </a:moveTo>
                <a:cubicBezTo>
                  <a:pt x="66973" y="14008"/>
                  <a:pt x="80981" y="0"/>
                  <a:pt x="98227" y="0"/>
                </a:cubicBezTo>
                <a:lnTo>
                  <a:pt x="111621" y="0"/>
                </a:lnTo>
                <a:cubicBezTo>
                  <a:pt x="121500" y="0"/>
                  <a:pt x="129480" y="7981"/>
                  <a:pt x="129480" y="17859"/>
                </a:cubicBezTo>
                <a:lnTo>
                  <a:pt x="129480" y="267891"/>
                </a:lnTo>
                <a:cubicBezTo>
                  <a:pt x="129480" y="277769"/>
                  <a:pt x="121500" y="285750"/>
                  <a:pt x="111621" y="285750"/>
                </a:cubicBezTo>
                <a:lnTo>
                  <a:pt x="93762" y="285750"/>
                </a:lnTo>
                <a:cubicBezTo>
                  <a:pt x="77130" y="285750"/>
                  <a:pt x="63122" y="274365"/>
                  <a:pt x="59159" y="258961"/>
                </a:cubicBezTo>
                <a:cubicBezTo>
                  <a:pt x="58769" y="258961"/>
                  <a:pt x="58434" y="258961"/>
                  <a:pt x="58043" y="258961"/>
                </a:cubicBezTo>
                <a:cubicBezTo>
                  <a:pt x="33375" y="258961"/>
                  <a:pt x="13395" y="238981"/>
                  <a:pt x="13395" y="214313"/>
                </a:cubicBezTo>
                <a:cubicBezTo>
                  <a:pt x="13395" y="204267"/>
                  <a:pt x="16743" y="195002"/>
                  <a:pt x="22324" y="187523"/>
                </a:cubicBezTo>
                <a:cubicBezTo>
                  <a:pt x="11497" y="179375"/>
                  <a:pt x="4465" y="166427"/>
                  <a:pt x="4465" y="151805"/>
                </a:cubicBezTo>
                <a:cubicBezTo>
                  <a:pt x="4465" y="134559"/>
                  <a:pt x="14288" y="119546"/>
                  <a:pt x="28575" y="112123"/>
                </a:cubicBezTo>
                <a:cubicBezTo>
                  <a:pt x="24612" y="105426"/>
                  <a:pt x="22324" y="97613"/>
                  <a:pt x="22324" y="89297"/>
                </a:cubicBezTo>
                <a:cubicBezTo>
                  <a:pt x="22324" y="64629"/>
                  <a:pt x="42304" y="44648"/>
                  <a:pt x="66973" y="44648"/>
                </a:cubicBezTo>
                <a:lnTo>
                  <a:pt x="66973" y="31254"/>
                </a:lnTo>
                <a:close/>
                <a:moveTo>
                  <a:pt x="218777" y="31254"/>
                </a:moveTo>
                <a:lnTo>
                  <a:pt x="218777" y="44648"/>
                </a:lnTo>
                <a:cubicBezTo>
                  <a:pt x="243446" y="44648"/>
                  <a:pt x="263426" y="64629"/>
                  <a:pt x="263426" y="89297"/>
                </a:cubicBezTo>
                <a:cubicBezTo>
                  <a:pt x="263426" y="97668"/>
                  <a:pt x="261138" y="105482"/>
                  <a:pt x="257175" y="112123"/>
                </a:cubicBezTo>
                <a:cubicBezTo>
                  <a:pt x="271518" y="119546"/>
                  <a:pt x="281285" y="134503"/>
                  <a:pt x="281285" y="151805"/>
                </a:cubicBezTo>
                <a:cubicBezTo>
                  <a:pt x="281285" y="166427"/>
                  <a:pt x="274253" y="179375"/>
                  <a:pt x="263426" y="187523"/>
                </a:cubicBezTo>
                <a:cubicBezTo>
                  <a:pt x="269007" y="195002"/>
                  <a:pt x="272355" y="204267"/>
                  <a:pt x="272355" y="214313"/>
                </a:cubicBezTo>
                <a:cubicBezTo>
                  <a:pt x="272355" y="238981"/>
                  <a:pt x="252375" y="258961"/>
                  <a:pt x="227707" y="258961"/>
                </a:cubicBezTo>
                <a:cubicBezTo>
                  <a:pt x="227316" y="258961"/>
                  <a:pt x="226981" y="258961"/>
                  <a:pt x="226591" y="258961"/>
                </a:cubicBezTo>
                <a:cubicBezTo>
                  <a:pt x="222628" y="274365"/>
                  <a:pt x="208620" y="285750"/>
                  <a:pt x="191988" y="285750"/>
                </a:cubicBezTo>
                <a:lnTo>
                  <a:pt x="174129" y="285750"/>
                </a:lnTo>
                <a:cubicBezTo>
                  <a:pt x="164250" y="285750"/>
                  <a:pt x="156270" y="277769"/>
                  <a:pt x="156270" y="267891"/>
                </a:cubicBezTo>
                <a:lnTo>
                  <a:pt x="156270" y="17859"/>
                </a:lnTo>
                <a:cubicBezTo>
                  <a:pt x="156270" y="7981"/>
                  <a:pt x="164250" y="0"/>
                  <a:pt x="174129" y="0"/>
                </a:cubicBezTo>
                <a:lnTo>
                  <a:pt x="187523" y="0"/>
                </a:lnTo>
                <a:cubicBezTo>
                  <a:pt x="204769" y="0"/>
                  <a:pt x="218777" y="14008"/>
                  <a:pt x="218777" y="3125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2802255" y="2057400"/>
            <a:ext cx="19526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Khả năng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suy luận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816543" y="2667000"/>
            <a:ext cx="1924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Reasoning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013960" y="1181100"/>
            <a:ext cx="2162175" cy="1828800"/>
          </a:xfrm>
          <a:custGeom>
            <a:avLst/>
            <a:gdLst/>
            <a:ahLst/>
            <a:cxnLst/>
            <a:rect l="l" t="t" r="r" b="b"/>
            <a:pathLst>
              <a:path w="2162175" h="1828800">
                <a:moveTo>
                  <a:pt x="152394" y="0"/>
                </a:moveTo>
                <a:lnTo>
                  <a:pt x="2009781" y="0"/>
                </a:lnTo>
                <a:cubicBezTo>
                  <a:pt x="2093946" y="0"/>
                  <a:pt x="2162175" y="68229"/>
                  <a:pt x="2162175" y="152394"/>
                </a:cubicBezTo>
                <a:lnTo>
                  <a:pt x="2162175" y="1676406"/>
                </a:lnTo>
                <a:cubicBezTo>
                  <a:pt x="2162175" y="1760571"/>
                  <a:pt x="2093946" y="1828800"/>
                  <a:pt x="2009781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59E0B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5791200" y="13335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5937647" y="14954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60734" y="17859"/>
                </a:moveTo>
                <a:cubicBezTo>
                  <a:pt x="115639" y="17859"/>
                  <a:pt x="79530" y="38398"/>
                  <a:pt x="53243" y="62843"/>
                </a:cubicBezTo>
                <a:cubicBezTo>
                  <a:pt x="27124" y="87120"/>
                  <a:pt x="9655" y="116086"/>
                  <a:pt x="1339" y="136010"/>
                </a:cubicBezTo>
                <a:cubicBezTo>
                  <a:pt x="-502" y="140419"/>
                  <a:pt x="-502" y="145331"/>
                  <a:pt x="1339" y="149740"/>
                </a:cubicBezTo>
                <a:cubicBezTo>
                  <a:pt x="9655" y="169664"/>
                  <a:pt x="27124" y="198686"/>
                  <a:pt x="53243" y="222907"/>
                </a:cubicBezTo>
                <a:cubicBezTo>
                  <a:pt x="79530" y="247297"/>
                  <a:pt x="115639" y="267891"/>
                  <a:pt x="160734" y="267891"/>
                </a:cubicBezTo>
                <a:cubicBezTo>
                  <a:pt x="205829" y="267891"/>
                  <a:pt x="241939" y="247352"/>
                  <a:pt x="268225" y="222907"/>
                </a:cubicBezTo>
                <a:cubicBezTo>
                  <a:pt x="294345" y="198630"/>
                  <a:pt x="311814" y="169664"/>
                  <a:pt x="320129" y="149740"/>
                </a:cubicBezTo>
                <a:cubicBezTo>
                  <a:pt x="321971" y="145331"/>
                  <a:pt x="321971" y="140419"/>
                  <a:pt x="320129" y="136010"/>
                </a:cubicBezTo>
                <a:cubicBezTo>
                  <a:pt x="311814" y="116086"/>
                  <a:pt x="294345" y="87064"/>
                  <a:pt x="268225" y="62843"/>
                </a:cubicBezTo>
                <a:cubicBezTo>
                  <a:pt x="241939" y="38453"/>
                  <a:pt x="205829" y="17859"/>
                  <a:pt x="160734" y="17859"/>
                </a:cubicBezTo>
                <a:close/>
                <a:moveTo>
                  <a:pt x="80367" y="142875"/>
                </a:moveTo>
                <a:cubicBezTo>
                  <a:pt x="80367" y="98519"/>
                  <a:pt x="116379" y="62508"/>
                  <a:pt x="160734" y="62508"/>
                </a:cubicBezTo>
                <a:cubicBezTo>
                  <a:pt x="205090" y="62508"/>
                  <a:pt x="241102" y="98519"/>
                  <a:pt x="241102" y="142875"/>
                </a:cubicBezTo>
                <a:cubicBezTo>
                  <a:pt x="241102" y="187231"/>
                  <a:pt x="205090" y="223242"/>
                  <a:pt x="160734" y="223242"/>
                </a:cubicBezTo>
                <a:cubicBezTo>
                  <a:pt x="116379" y="223242"/>
                  <a:pt x="80367" y="187231"/>
                  <a:pt x="80367" y="142875"/>
                </a:cubicBezTo>
                <a:close/>
                <a:moveTo>
                  <a:pt x="160734" y="107156"/>
                </a:moveTo>
                <a:cubicBezTo>
                  <a:pt x="160734" y="126857"/>
                  <a:pt x="144717" y="142875"/>
                  <a:pt x="125016" y="142875"/>
                </a:cubicBezTo>
                <a:cubicBezTo>
                  <a:pt x="118597" y="142875"/>
                  <a:pt x="112570" y="141201"/>
                  <a:pt x="107324" y="138187"/>
                </a:cubicBezTo>
                <a:cubicBezTo>
                  <a:pt x="106766" y="144270"/>
                  <a:pt x="107268" y="150521"/>
                  <a:pt x="108942" y="156716"/>
                </a:cubicBezTo>
                <a:cubicBezTo>
                  <a:pt x="116588" y="185291"/>
                  <a:pt x="146000" y="202257"/>
                  <a:pt x="174575" y="194611"/>
                </a:cubicBezTo>
                <a:cubicBezTo>
                  <a:pt x="203150" y="186965"/>
                  <a:pt x="220117" y="157553"/>
                  <a:pt x="212471" y="128978"/>
                </a:cubicBezTo>
                <a:cubicBezTo>
                  <a:pt x="205662" y="103473"/>
                  <a:pt x="181496" y="87232"/>
                  <a:pt x="156046" y="89464"/>
                </a:cubicBezTo>
                <a:cubicBezTo>
                  <a:pt x="159004" y="94655"/>
                  <a:pt x="160734" y="100682"/>
                  <a:pt x="160734" y="10715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5118735" y="2057400"/>
            <a:ext cx="19526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Khả năng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thức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133023" y="2667000"/>
            <a:ext cx="1924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Perception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330440" y="1181100"/>
            <a:ext cx="2162175" cy="1828800"/>
          </a:xfrm>
          <a:custGeom>
            <a:avLst/>
            <a:gdLst/>
            <a:ahLst/>
            <a:cxnLst/>
            <a:rect l="l" t="t" r="r" b="b"/>
            <a:pathLst>
              <a:path w="2162175" h="1828800">
                <a:moveTo>
                  <a:pt x="152394" y="0"/>
                </a:moveTo>
                <a:lnTo>
                  <a:pt x="2009781" y="0"/>
                </a:lnTo>
                <a:cubicBezTo>
                  <a:pt x="2093946" y="0"/>
                  <a:pt x="2162175" y="68229"/>
                  <a:pt x="2162175" y="152394"/>
                </a:cubicBezTo>
                <a:lnTo>
                  <a:pt x="2162175" y="1676406"/>
                </a:lnTo>
                <a:cubicBezTo>
                  <a:pt x="2162175" y="1760571"/>
                  <a:pt x="2093946" y="1828800"/>
                  <a:pt x="2009781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8107680" y="13335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8254127" y="149542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89297" y="0"/>
                </a:moveTo>
                <a:cubicBezTo>
                  <a:pt x="99175" y="0"/>
                  <a:pt x="107156" y="7981"/>
                  <a:pt x="107156" y="17859"/>
                </a:cubicBezTo>
                <a:lnTo>
                  <a:pt x="107156" y="35719"/>
                </a:lnTo>
                <a:lnTo>
                  <a:pt x="178594" y="35719"/>
                </a:lnTo>
                <a:cubicBezTo>
                  <a:pt x="188472" y="35719"/>
                  <a:pt x="196453" y="43700"/>
                  <a:pt x="196453" y="53578"/>
                </a:cubicBezTo>
                <a:cubicBezTo>
                  <a:pt x="196453" y="63457"/>
                  <a:pt x="188472" y="71438"/>
                  <a:pt x="178594" y="71438"/>
                </a:cubicBezTo>
                <a:lnTo>
                  <a:pt x="173236" y="71438"/>
                </a:lnTo>
                <a:lnTo>
                  <a:pt x="168548" y="84330"/>
                </a:lnTo>
                <a:cubicBezTo>
                  <a:pt x="159395" y="109556"/>
                  <a:pt x="145610" y="132606"/>
                  <a:pt x="128253" y="152419"/>
                </a:cubicBezTo>
                <a:cubicBezTo>
                  <a:pt x="136178" y="157330"/>
                  <a:pt x="144438" y="161683"/>
                  <a:pt x="153033" y="165534"/>
                </a:cubicBezTo>
                <a:lnTo>
                  <a:pt x="181161" y="178036"/>
                </a:lnTo>
                <a:lnTo>
                  <a:pt x="215875" y="99901"/>
                </a:lnTo>
                <a:cubicBezTo>
                  <a:pt x="218722" y="93427"/>
                  <a:pt x="225140" y="89297"/>
                  <a:pt x="232172" y="89297"/>
                </a:cubicBezTo>
                <a:cubicBezTo>
                  <a:pt x="239204" y="89297"/>
                  <a:pt x="245622" y="93427"/>
                  <a:pt x="248469" y="99901"/>
                </a:cubicBezTo>
                <a:lnTo>
                  <a:pt x="319906" y="260635"/>
                </a:lnTo>
                <a:cubicBezTo>
                  <a:pt x="323924" y="269677"/>
                  <a:pt x="319850" y="280225"/>
                  <a:pt x="310865" y="284187"/>
                </a:cubicBezTo>
                <a:cubicBezTo>
                  <a:pt x="301879" y="288150"/>
                  <a:pt x="291275" y="284131"/>
                  <a:pt x="287313" y="275146"/>
                </a:cubicBezTo>
                <a:lnTo>
                  <a:pt x="276151" y="250031"/>
                </a:lnTo>
                <a:lnTo>
                  <a:pt x="188249" y="250031"/>
                </a:lnTo>
                <a:lnTo>
                  <a:pt x="177087" y="275146"/>
                </a:lnTo>
                <a:cubicBezTo>
                  <a:pt x="173069" y="284187"/>
                  <a:pt x="162520" y="288206"/>
                  <a:pt x="153535" y="284187"/>
                </a:cubicBezTo>
                <a:cubicBezTo>
                  <a:pt x="144549" y="280169"/>
                  <a:pt x="140475" y="269621"/>
                  <a:pt x="144494" y="260635"/>
                </a:cubicBezTo>
                <a:lnTo>
                  <a:pt x="166706" y="210685"/>
                </a:lnTo>
                <a:lnTo>
                  <a:pt x="138578" y="198183"/>
                </a:lnTo>
                <a:cubicBezTo>
                  <a:pt x="125741" y="192491"/>
                  <a:pt x="113463" y="185682"/>
                  <a:pt x="101854" y="177868"/>
                </a:cubicBezTo>
                <a:cubicBezTo>
                  <a:pt x="89967" y="187468"/>
                  <a:pt x="76963" y="195839"/>
                  <a:pt x="63066" y="202816"/>
                </a:cubicBezTo>
                <a:lnTo>
                  <a:pt x="43700" y="212415"/>
                </a:lnTo>
                <a:cubicBezTo>
                  <a:pt x="34882" y="216824"/>
                  <a:pt x="24166" y="213252"/>
                  <a:pt x="19757" y="204434"/>
                </a:cubicBezTo>
                <a:cubicBezTo>
                  <a:pt x="15348" y="195616"/>
                  <a:pt x="18920" y="184900"/>
                  <a:pt x="27738" y="180491"/>
                </a:cubicBezTo>
                <a:lnTo>
                  <a:pt x="46992" y="170836"/>
                </a:lnTo>
                <a:cubicBezTo>
                  <a:pt x="56090" y="166260"/>
                  <a:pt x="64740" y="160958"/>
                  <a:pt x="72889" y="155042"/>
                </a:cubicBezTo>
                <a:cubicBezTo>
                  <a:pt x="65187" y="147954"/>
                  <a:pt x="57931" y="140308"/>
                  <a:pt x="51178" y="132215"/>
                </a:cubicBezTo>
                <a:lnTo>
                  <a:pt x="45541" y="125406"/>
                </a:lnTo>
                <a:cubicBezTo>
                  <a:pt x="39235" y="117816"/>
                  <a:pt x="40239" y="106542"/>
                  <a:pt x="47830" y="100236"/>
                </a:cubicBezTo>
                <a:cubicBezTo>
                  <a:pt x="55420" y="93929"/>
                  <a:pt x="66694" y="94934"/>
                  <a:pt x="73000" y="102524"/>
                </a:cubicBezTo>
                <a:lnTo>
                  <a:pt x="78693" y="109333"/>
                </a:lnTo>
                <a:cubicBezTo>
                  <a:pt x="85111" y="117091"/>
                  <a:pt x="92143" y="124290"/>
                  <a:pt x="99566" y="130932"/>
                </a:cubicBezTo>
                <a:cubicBezTo>
                  <a:pt x="114914" y="113965"/>
                  <a:pt x="127025" y="94041"/>
                  <a:pt x="135006" y="72107"/>
                </a:cubicBezTo>
                <a:lnTo>
                  <a:pt x="135285" y="71437"/>
                </a:lnTo>
                <a:lnTo>
                  <a:pt x="17915" y="71437"/>
                </a:lnTo>
                <a:cubicBezTo>
                  <a:pt x="7981" y="71438"/>
                  <a:pt x="0" y="63457"/>
                  <a:pt x="0" y="53578"/>
                </a:cubicBezTo>
                <a:cubicBezTo>
                  <a:pt x="0" y="43700"/>
                  <a:pt x="7981" y="35719"/>
                  <a:pt x="17859" y="35719"/>
                </a:cubicBezTo>
                <a:lnTo>
                  <a:pt x="71438" y="35719"/>
                </a:lnTo>
                <a:lnTo>
                  <a:pt x="71438" y="17859"/>
                </a:lnTo>
                <a:cubicBezTo>
                  <a:pt x="71438" y="7981"/>
                  <a:pt x="79418" y="0"/>
                  <a:pt x="89297" y="0"/>
                </a:cubicBezTo>
                <a:close/>
                <a:moveTo>
                  <a:pt x="232172" y="151135"/>
                </a:moveTo>
                <a:lnTo>
                  <a:pt x="204099" y="214313"/>
                </a:lnTo>
                <a:lnTo>
                  <a:pt x="260245" y="214313"/>
                </a:lnTo>
                <a:lnTo>
                  <a:pt x="232172" y="15113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7435215" y="2057400"/>
            <a:ext cx="19526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Hiểu ngôn ngữ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tự nhiên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449503" y="2667000"/>
            <a:ext cx="1924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NLP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9646920" y="1181100"/>
            <a:ext cx="2162175" cy="1828800"/>
          </a:xfrm>
          <a:custGeom>
            <a:avLst/>
            <a:gdLst/>
            <a:ahLst/>
            <a:cxnLst/>
            <a:rect l="l" t="t" r="r" b="b"/>
            <a:pathLst>
              <a:path w="2162175" h="1828800">
                <a:moveTo>
                  <a:pt x="152394" y="0"/>
                </a:moveTo>
                <a:lnTo>
                  <a:pt x="2009781" y="0"/>
                </a:lnTo>
                <a:cubicBezTo>
                  <a:pt x="2093946" y="0"/>
                  <a:pt x="2162175" y="68229"/>
                  <a:pt x="2162175" y="152394"/>
                </a:cubicBezTo>
                <a:lnTo>
                  <a:pt x="2162175" y="1676406"/>
                </a:lnTo>
                <a:cubicBezTo>
                  <a:pt x="2162175" y="1760571"/>
                  <a:pt x="2093946" y="1828800"/>
                  <a:pt x="2009781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F59E0B"/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10424160" y="13335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10588466" y="14954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25016" y="0"/>
                </a:moveTo>
                <a:cubicBezTo>
                  <a:pt x="144717" y="0"/>
                  <a:pt x="160734" y="11999"/>
                  <a:pt x="160734" y="26789"/>
                </a:cubicBezTo>
                <a:cubicBezTo>
                  <a:pt x="160734" y="32593"/>
                  <a:pt x="158279" y="37951"/>
                  <a:pt x="154037" y="42360"/>
                </a:cubicBezTo>
                <a:cubicBezTo>
                  <a:pt x="150354" y="46211"/>
                  <a:pt x="147340" y="50899"/>
                  <a:pt x="147340" y="56257"/>
                </a:cubicBezTo>
                <a:cubicBezTo>
                  <a:pt x="147340" y="64629"/>
                  <a:pt x="154149" y="71438"/>
                  <a:pt x="162520" y="71438"/>
                </a:cubicBezTo>
                <a:lnTo>
                  <a:pt x="187523" y="71438"/>
                </a:lnTo>
                <a:cubicBezTo>
                  <a:pt x="202313" y="71438"/>
                  <a:pt x="214313" y="83437"/>
                  <a:pt x="214313" y="98227"/>
                </a:cubicBezTo>
                <a:lnTo>
                  <a:pt x="214313" y="123230"/>
                </a:lnTo>
                <a:cubicBezTo>
                  <a:pt x="214313" y="131601"/>
                  <a:pt x="221121" y="138410"/>
                  <a:pt x="229493" y="138410"/>
                </a:cubicBezTo>
                <a:cubicBezTo>
                  <a:pt x="234795" y="138410"/>
                  <a:pt x="239539" y="135396"/>
                  <a:pt x="243390" y="131713"/>
                </a:cubicBezTo>
                <a:cubicBezTo>
                  <a:pt x="247799" y="127527"/>
                  <a:pt x="253157" y="125016"/>
                  <a:pt x="258961" y="125016"/>
                </a:cubicBezTo>
                <a:cubicBezTo>
                  <a:pt x="273751" y="125016"/>
                  <a:pt x="285750" y="141033"/>
                  <a:pt x="285750" y="160734"/>
                </a:cubicBezTo>
                <a:cubicBezTo>
                  <a:pt x="285750" y="180435"/>
                  <a:pt x="273751" y="196453"/>
                  <a:pt x="258961" y="196453"/>
                </a:cubicBezTo>
                <a:cubicBezTo>
                  <a:pt x="253157" y="196453"/>
                  <a:pt x="247743" y="193997"/>
                  <a:pt x="243390" y="189756"/>
                </a:cubicBezTo>
                <a:cubicBezTo>
                  <a:pt x="239539" y="186072"/>
                  <a:pt x="234851" y="183059"/>
                  <a:pt x="229493" y="183059"/>
                </a:cubicBezTo>
                <a:cubicBezTo>
                  <a:pt x="221121" y="183059"/>
                  <a:pt x="214313" y="189867"/>
                  <a:pt x="214313" y="198239"/>
                </a:cubicBezTo>
                <a:lnTo>
                  <a:pt x="214313" y="258961"/>
                </a:lnTo>
                <a:cubicBezTo>
                  <a:pt x="214313" y="273751"/>
                  <a:pt x="202313" y="285750"/>
                  <a:pt x="187523" y="285750"/>
                </a:cubicBezTo>
                <a:lnTo>
                  <a:pt x="155823" y="285750"/>
                </a:lnTo>
                <a:cubicBezTo>
                  <a:pt x="148679" y="285750"/>
                  <a:pt x="142875" y="279946"/>
                  <a:pt x="142875" y="272802"/>
                </a:cubicBezTo>
                <a:cubicBezTo>
                  <a:pt x="142875" y="267667"/>
                  <a:pt x="146112" y="263147"/>
                  <a:pt x="150242" y="260077"/>
                </a:cubicBezTo>
                <a:cubicBezTo>
                  <a:pt x="156716" y="255222"/>
                  <a:pt x="160734" y="248524"/>
                  <a:pt x="160734" y="241102"/>
                </a:cubicBezTo>
                <a:cubicBezTo>
                  <a:pt x="160734" y="226312"/>
                  <a:pt x="144717" y="214313"/>
                  <a:pt x="125016" y="214313"/>
                </a:cubicBezTo>
                <a:cubicBezTo>
                  <a:pt x="105315" y="214313"/>
                  <a:pt x="89297" y="226312"/>
                  <a:pt x="89297" y="241102"/>
                </a:cubicBezTo>
                <a:cubicBezTo>
                  <a:pt x="89297" y="248524"/>
                  <a:pt x="93315" y="255222"/>
                  <a:pt x="99789" y="260077"/>
                </a:cubicBezTo>
                <a:cubicBezTo>
                  <a:pt x="103919" y="263147"/>
                  <a:pt x="107156" y="267612"/>
                  <a:pt x="107156" y="272802"/>
                </a:cubicBezTo>
                <a:cubicBezTo>
                  <a:pt x="107156" y="279946"/>
                  <a:pt x="101352" y="285750"/>
                  <a:pt x="94208" y="285750"/>
                </a:cubicBezTo>
                <a:lnTo>
                  <a:pt x="26789" y="285750"/>
                </a:lnTo>
                <a:cubicBezTo>
                  <a:pt x="11999" y="285750"/>
                  <a:pt x="0" y="273751"/>
                  <a:pt x="0" y="258961"/>
                </a:cubicBezTo>
                <a:lnTo>
                  <a:pt x="0" y="191542"/>
                </a:lnTo>
                <a:cubicBezTo>
                  <a:pt x="0" y="184398"/>
                  <a:pt x="5804" y="178594"/>
                  <a:pt x="12948" y="178594"/>
                </a:cubicBezTo>
                <a:cubicBezTo>
                  <a:pt x="18083" y="178594"/>
                  <a:pt x="22603" y="181831"/>
                  <a:pt x="25673" y="185961"/>
                </a:cubicBezTo>
                <a:cubicBezTo>
                  <a:pt x="30528" y="192435"/>
                  <a:pt x="37226" y="196453"/>
                  <a:pt x="44648" y="196453"/>
                </a:cubicBezTo>
                <a:cubicBezTo>
                  <a:pt x="59438" y="196453"/>
                  <a:pt x="71438" y="180435"/>
                  <a:pt x="71438" y="160734"/>
                </a:cubicBezTo>
                <a:cubicBezTo>
                  <a:pt x="71438" y="141033"/>
                  <a:pt x="59438" y="125016"/>
                  <a:pt x="44648" y="125016"/>
                </a:cubicBezTo>
                <a:cubicBezTo>
                  <a:pt x="37226" y="125016"/>
                  <a:pt x="30528" y="129034"/>
                  <a:pt x="25673" y="135508"/>
                </a:cubicBezTo>
                <a:cubicBezTo>
                  <a:pt x="22603" y="139638"/>
                  <a:pt x="18138" y="142875"/>
                  <a:pt x="12948" y="142875"/>
                </a:cubicBezTo>
                <a:cubicBezTo>
                  <a:pt x="5804" y="142875"/>
                  <a:pt x="0" y="137071"/>
                  <a:pt x="0" y="129927"/>
                </a:cubicBezTo>
                <a:lnTo>
                  <a:pt x="0" y="98227"/>
                </a:lnTo>
                <a:cubicBezTo>
                  <a:pt x="0" y="83437"/>
                  <a:pt x="11999" y="71438"/>
                  <a:pt x="26789" y="71438"/>
                </a:cubicBezTo>
                <a:lnTo>
                  <a:pt x="87511" y="71438"/>
                </a:lnTo>
                <a:cubicBezTo>
                  <a:pt x="95883" y="71438"/>
                  <a:pt x="102691" y="64629"/>
                  <a:pt x="102691" y="56257"/>
                </a:cubicBezTo>
                <a:cubicBezTo>
                  <a:pt x="102691" y="50955"/>
                  <a:pt x="99678" y="46211"/>
                  <a:pt x="95994" y="42360"/>
                </a:cubicBezTo>
                <a:cubicBezTo>
                  <a:pt x="91808" y="37951"/>
                  <a:pt x="89297" y="32593"/>
                  <a:pt x="89297" y="26789"/>
                </a:cubicBezTo>
                <a:cubicBezTo>
                  <a:pt x="89297" y="11999"/>
                  <a:pt x="105315" y="0"/>
                  <a:pt x="125016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9751695" y="2057400"/>
            <a:ext cx="195262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Giải quyết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vấn đề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765983" y="2667000"/>
            <a:ext cx="1924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Solving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88620" y="3169920"/>
            <a:ext cx="11416665" cy="786765"/>
          </a:xfrm>
          <a:custGeom>
            <a:avLst/>
            <a:gdLst/>
            <a:ahLst/>
            <a:cxnLst/>
            <a:rect l="l" t="t" r="r" b="b"/>
            <a:pathLst>
              <a:path w="11416665" h="786765">
                <a:moveTo>
                  <a:pt x="152396" y="0"/>
                </a:moveTo>
                <a:lnTo>
                  <a:pt x="11264269" y="0"/>
                </a:lnTo>
                <a:cubicBezTo>
                  <a:pt x="11348435" y="0"/>
                  <a:pt x="11416665" y="68230"/>
                  <a:pt x="11416665" y="152396"/>
                </a:cubicBezTo>
                <a:lnTo>
                  <a:pt x="11416665" y="634369"/>
                </a:lnTo>
                <a:cubicBezTo>
                  <a:pt x="11416665" y="718535"/>
                  <a:pt x="11348435" y="786765"/>
                  <a:pt x="11264269" y="786765"/>
                </a:cubicBezTo>
                <a:lnTo>
                  <a:pt x="152396" y="786765"/>
                </a:lnTo>
                <a:cubicBezTo>
                  <a:pt x="68230" y="786765"/>
                  <a:pt x="0" y="718535"/>
                  <a:pt x="0" y="634369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>
                  <a:alpha val="10000"/>
                </a:srgbClr>
              </a:gs>
              <a:gs pos="50000">
                <a:srgbClr val="06B6D4">
                  <a:alpha val="10000"/>
                </a:srgbClr>
              </a:gs>
              <a:gs pos="100000">
                <a:srgbClr val="F59E0B">
                  <a:alpha val="10000"/>
                </a:srgbClr>
              </a:gs>
            </a:gsLst>
            <a:lin ang="0" scaled="1"/>
          </a:gradFill>
          <a:ln w="20320">
            <a:solidFill>
              <a:srgbClr val="1E3A8A">
                <a:alpha val="20000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1886188" y="34671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31" name="Text 29"/>
          <p:cNvSpPr/>
          <p:nvPr/>
        </p:nvSpPr>
        <p:spPr>
          <a:xfrm>
            <a:off x="872490" y="3406146"/>
            <a:ext cx="1074420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5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đặc trưng này</a:t>
            </a:r>
            <a:r>
              <a:rPr lang="en-US" sz="15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tạo nên sự </a:t>
            </a:r>
            <a:r>
              <a:rPr lang="en-US" sz="1500" b="1" dirty="0">
                <a:solidFill>
                  <a:srgbClr val="FFFFFF"/>
                </a:solidFill>
                <a:highlight>
                  <a:srgbClr val="F59E0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khác biệt cơ bản </a:t>
            </a:r>
            <a:r>
              <a:rPr lang="en-US" sz="15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giữa AI và các hệ thống tự động thông thường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00050" y="4111944"/>
            <a:ext cx="5619750" cy="571500"/>
          </a:xfrm>
          <a:custGeom>
            <a:avLst/>
            <a:gdLst/>
            <a:ahLst/>
            <a:cxnLst/>
            <a:rect l="l" t="t" r="r" b="b"/>
            <a:pathLst>
              <a:path w="5619750" h="571500">
                <a:moveTo>
                  <a:pt x="38100" y="0"/>
                </a:moveTo>
                <a:lnTo>
                  <a:pt x="5505450" y="0"/>
                </a:lnTo>
                <a:cubicBezTo>
                  <a:pt x="5568534" y="0"/>
                  <a:pt x="5619750" y="51216"/>
                  <a:pt x="5619750" y="114300"/>
                </a:cubicBezTo>
                <a:lnTo>
                  <a:pt x="5619750" y="457200"/>
                </a:lnTo>
                <a:cubicBezTo>
                  <a:pt x="5619750" y="520284"/>
                  <a:pt x="5568534" y="571500"/>
                  <a:pt x="5505450" y="571500"/>
                </a:cubicBez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8A">
              <a:alpha val="5098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400050" y="4111944"/>
            <a:ext cx="38100" cy="571500"/>
          </a:xfrm>
          <a:custGeom>
            <a:avLst/>
            <a:gdLst/>
            <a:ahLst/>
            <a:cxnLst/>
            <a:rect l="l" t="t" r="r" b="b"/>
            <a:pathLst>
              <a:path w="38100" h="571500">
                <a:moveTo>
                  <a:pt x="38100" y="0"/>
                </a:moveTo>
                <a:lnTo>
                  <a:pt x="38100" y="0"/>
                </a:lnTo>
                <a:lnTo>
                  <a:pt x="38100" y="571500"/>
                </a:ln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34" name="Shape 32"/>
          <p:cNvSpPr/>
          <p:nvPr/>
        </p:nvSpPr>
        <p:spPr>
          <a:xfrm>
            <a:off x="606028" y="4325308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35" name="Text 33"/>
          <p:cNvSpPr/>
          <p:nvPr/>
        </p:nvSpPr>
        <p:spPr>
          <a:xfrm>
            <a:off x="847725" y="4264344"/>
            <a:ext cx="510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Mỗi đặc trưng đều có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ví dụ thực tế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trong đồi sống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91250" y="4111944"/>
            <a:ext cx="5619750" cy="571500"/>
          </a:xfrm>
          <a:custGeom>
            <a:avLst/>
            <a:gdLst/>
            <a:ahLst/>
            <a:cxnLst/>
            <a:rect l="l" t="t" r="r" b="b"/>
            <a:pathLst>
              <a:path w="5619750" h="571500">
                <a:moveTo>
                  <a:pt x="38100" y="0"/>
                </a:moveTo>
                <a:lnTo>
                  <a:pt x="5505450" y="0"/>
                </a:lnTo>
                <a:cubicBezTo>
                  <a:pt x="5568534" y="0"/>
                  <a:pt x="5619750" y="51216"/>
                  <a:pt x="5619750" y="114300"/>
                </a:cubicBezTo>
                <a:lnTo>
                  <a:pt x="5619750" y="457200"/>
                </a:lnTo>
                <a:cubicBezTo>
                  <a:pt x="5619750" y="520284"/>
                  <a:pt x="5568534" y="571500"/>
                  <a:pt x="5505450" y="571500"/>
                </a:cubicBez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6B6D4">
              <a:alpha val="5098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191250" y="4111944"/>
            <a:ext cx="38100" cy="571500"/>
          </a:xfrm>
          <a:custGeom>
            <a:avLst/>
            <a:gdLst/>
            <a:ahLst/>
            <a:cxnLst/>
            <a:rect l="l" t="t" r="r" b="b"/>
            <a:pathLst>
              <a:path w="38100" h="571500">
                <a:moveTo>
                  <a:pt x="38100" y="0"/>
                </a:moveTo>
                <a:lnTo>
                  <a:pt x="38100" y="0"/>
                </a:lnTo>
                <a:lnTo>
                  <a:pt x="38100" y="571500"/>
                </a:ln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8" name="Shape 36"/>
          <p:cNvSpPr/>
          <p:nvPr/>
        </p:nvSpPr>
        <p:spPr>
          <a:xfrm>
            <a:off x="6397228" y="4325308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9" name="Text 37"/>
          <p:cNvSpPr/>
          <p:nvPr/>
        </p:nvSpPr>
        <p:spPr>
          <a:xfrm>
            <a:off x="6638925" y="4264344"/>
            <a:ext cx="510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thường có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nhiều đặc trưng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cùng lúc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3" name="Text 1"/>
          <p:cNvSpPr/>
          <p:nvPr/>
        </p:nvSpPr>
        <p:spPr>
          <a:xfrm>
            <a:off x="591503" y="476250"/>
            <a:ext cx="2571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66800" y="419100"/>
            <a:ext cx="31051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Khả năng học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066800" y="9906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Shape 4"/>
          <p:cNvSpPr/>
          <p:nvPr/>
        </p:nvSpPr>
        <p:spPr>
          <a:xfrm>
            <a:off x="381000" y="1257300"/>
            <a:ext cx="5600700" cy="1352550"/>
          </a:xfrm>
          <a:custGeom>
            <a:avLst/>
            <a:gdLst/>
            <a:ahLst/>
            <a:cxnLst/>
            <a:rect l="l" t="t" r="r" b="b"/>
            <a:pathLst>
              <a:path w="5600700" h="1352550">
                <a:moveTo>
                  <a:pt x="152405" y="0"/>
                </a:moveTo>
                <a:lnTo>
                  <a:pt x="5448295" y="0"/>
                </a:lnTo>
                <a:cubicBezTo>
                  <a:pt x="5532466" y="0"/>
                  <a:pt x="5600700" y="68234"/>
                  <a:pt x="5600700" y="152405"/>
                </a:cubicBezTo>
                <a:lnTo>
                  <a:pt x="5600700" y="1200145"/>
                </a:lnTo>
                <a:cubicBezTo>
                  <a:pt x="5600700" y="1284316"/>
                  <a:pt x="5532466" y="1352550"/>
                  <a:pt x="5448295" y="1352550"/>
                </a:cubicBezTo>
                <a:lnTo>
                  <a:pt x="152405" y="1352550"/>
                </a:lnTo>
                <a:cubicBezTo>
                  <a:pt x="68234" y="1352550"/>
                  <a:pt x="0" y="1284316"/>
                  <a:pt x="0" y="1200145"/>
                </a:cubicBezTo>
                <a:lnTo>
                  <a:pt x="0" y="152405"/>
                </a:lnTo>
                <a:cubicBezTo>
                  <a:pt x="0" y="68291"/>
                  <a:pt x="68291" y="0"/>
                  <a:pt x="152405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609600" y="145720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78860"/>
                </a:moveTo>
                <a:lnTo>
                  <a:pt x="142875" y="251482"/>
                </a:lnTo>
                <a:lnTo>
                  <a:pt x="143154" y="251371"/>
                </a:lnTo>
                <a:cubicBezTo>
                  <a:pt x="173627" y="238702"/>
                  <a:pt x="206332" y="232172"/>
                  <a:pt x="239316" y="232172"/>
                </a:cubicBezTo>
                <a:lnTo>
                  <a:pt x="250031" y="232172"/>
                </a:lnTo>
                <a:lnTo>
                  <a:pt x="250031" y="53578"/>
                </a:lnTo>
                <a:lnTo>
                  <a:pt x="239316" y="53578"/>
                </a:lnTo>
                <a:cubicBezTo>
                  <a:pt x="215764" y="53578"/>
                  <a:pt x="192379" y="58266"/>
                  <a:pt x="170613" y="67308"/>
                </a:cubicBezTo>
                <a:cubicBezTo>
                  <a:pt x="161237" y="71214"/>
                  <a:pt x="151972" y="75065"/>
                  <a:pt x="142875" y="78860"/>
                </a:cubicBezTo>
                <a:close/>
                <a:moveTo>
                  <a:pt x="128867" y="34323"/>
                </a:moveTo>
                <a:lnTo>
                  <a:pt x="142875" y="40184"/>
                </a:lnTo>
                <a:lnTo>
                  <a:pt x="156883" y="34323"/>
                </a:lnTo>
                <a:cubicBezTo>
                  <a:pt x="183003" y="23440"/>
                  <a:pt x="211020" y="17859"/>
                  <a:pt x="239316" y="17859"/>
                </a:cubicBezTo>
                <a:lnTo>
                  <a:pt x="258961" y="17859"/>
                </a:lnTo>
                <a:cubicBezTo>
                  <a:pt x="273751" y="17859"/>
                  <a:pt x="285750" y="29859"/>
                  <a:pt x="285750" y="44648"/>
                </a:cubicBezTo>
                <a:lnTo>
                  <a:pt x="285750" y="241102"/>
                </a:lnTo>
                <a:cubicBezTo>
                  <a:pt x="285750" y="255891"/>
                  <a:pt x="273751" y="267891"/>
                  <a:pt x="258961" y="267891"/>
                </a:cubicBezTo>
                <a:lnTo>
                  <a:pt x="239316" y="267891"/>
                </a:lnTo>
                <a:cubicBezTo>
                  <a:pt x="211020" y="267891"/>
                  <a:pt x="183003" y="273472"/>
                  <a:pt x="156883" y="284355"/>
                </a:cubicBezTo>
                <a:lnTo>
                  <a:pt x="149740" y="287313"/>
                </a:lnTo>
                <a:cubicBezTo>
                  <a:pt x="145331" y="289154"/>
                  <a:pt x="140419" y="289154"/>
                  <a:pt x="136010" y="287313"/>
                </a:cubicBezTo>
                <a:lnTo>
                  <a:pt x="128867" y="284355"/>
                </a:lnTo>
                <a:cubicBezTo>
                  <a:pt x="102747" y="273472"/>
                  <a:pt x="74730" y="267891"/>
                  <a:pt x="46434" y="267891"/>
                </a:cubicBezTo>
                <a:lnTo>
                  <a:pt x="26789" y="267891"/>
                </a:lnTo>
                <a:cubicBezTo>
                  <a:pt x="11999" y="267891"/>
                  <a:pt x="0" y="255891"/>
                  <a:pt x="0" y="241102"/>
                </a:cubicBezTo>
                <a:lnTo>
                  <a:pt x="0" y="44648"/>
                </a:lnTo>
                <a:cubicBezTo>
                  <a:pt x="0" y="29859"/>
                  <a:pt x="11999" y="17859"/>
                  <a:pt x="26789" y="17859"/>
                </a:cubicBezTo>
                <a:lnTo>
                  <a:pt x="46434" y="17859"/>
                </a:lnTo>
                <a:cubicBezTo>
                  <a:pt x="74730" y="17859"/>
                  <a:pt x="102747" y="23440"/>
                  <a:pt x="128867" y="34323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8" name="Text 6"/>
          <p:cNvSpPr/>
          <p:nvPr/>
        </p:nvSpPr>
        <p:spPr>
          <a:xfrm>
            <a:off x="1042988" y="1447800"/>
            <a:ext cx="714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Mô tả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1866779"/>
            <a:ext cx="53054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có thể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học từ dữ liệu và kinh nghiệm</a:t>
            </a: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cải thiện hiệu suất theo thờI gian mà không cần lập trình lại.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1000" y="2766892"/>
            <a:ext cx="5600700" cy="1752600"/>
          </a:xfrm>
          <a:custGeom>
            <a:avLst/>
            <a:gdLst/>
            <a:ahLst/>
            <a:cxnLst/>
            <a:rect l="l" t="t" r="r" b="b"/>
            <a:pathLst>
              <a:path w="5600700" h="1752600">
                <a:moveTo>
                  <a:pt x="152406" y="0"/>
                </a:moveTo>
                <a:lnTo>
                  <a:pt x="5448294" y="0"/>
                </a:lnTo>
                <a:cubicBezTo>
                  <a:pt x="5532465" y="0"/>
                  <a:pt x="5600700" y="68235"/>
                  <a:pt x="5600700" y="152406"/>
                </a:cubicBezTo>
                <a:lnTo>
                  <a:pt x="5600700" y="1600194"/>
                </a:lnTo>
                <a:cubicBezTo>
                  <a:pt x="5600700" y="1684365"/>
                  <a:pt x="5532465" y="1752600"/>
                  <a:pt x="5448294" y="1752600"/>
                </a:cubicBezTo>
                <a:lnTo>
                  <a:pt x="152406" y="1752600"/>
                </a:lnTo>
                <a:cubicBezTo>
                  <a:pt x="68235" y="1752600"/>
                  <a:pt x="0" y="1684365"/>
                  <a:pt x="0" y="1600194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06B6D4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645319" y="296680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2" name="Text 10"/>
          <p:cNvSpPr/>
          <p:nvPr/>
        </p:nvSpPr>
        <p:spPr>
          <a:xfrm>
            <a:off x="1042988" y="2957392"/>
            <a:ext cx="1581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Điểm đặc biệt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5313" y="341448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4" name="Text 12"/>
          <p:cNvSpPr/>
          <p:nvPr/>
        </p:nvSpPr>
        <p:spPr>
          <a:xfrm>
            <a:off x="862013" y="3376380"/>
            <a:ext cx="2009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Học từ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lỗi và thành công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5313" y="375738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6" name="Text 14"/>
          <p:cNvSpPr/>
          <p:nvPr/>
        </p:nvSpPr>
        <p:spPr>
          <a:xfrm>
            <a:off x="862013" y="3719280"/>
            <a:ext cx="2257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Cải thiện dần theo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thờI gian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5313" y="410028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8" name="Text 16"/>
          <p:cNvSpPr/>
          <p:nvPr/>
        </p:nvSpPr>
        <p:spPr>
          <a:xfrm>
            <a:off x="862013" y="4062180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cần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lập trình lại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17920" y="1264920"/>
            <a:ext cx="5587365" cy="3168015"/>
          </a:xfrm>
          <a:custGeom>
            <a:avLst/>
            <a:gdLst/>
            <a:ahLst/>
            <a:cxnLst/>
            <a:rect l="l" t="t" r="r" b="b"/>
            <a:pathLst>
              <a:path w="5587365" h="3168015">
                <a:moveTo>
                  <a:pt x="152413" y="0"/>
                </a:moveTo>
                <a:lnTo>
                  <a:pt x="5434952" y="0"/>
                </a:lnTo>
                <a:cubicBezTo>
                  <a:pt x="5519127" y="0"/>
                  <a:pt x="5587365" y="68238"/>
                  <a:pt x="5587365" y="152413"/>
                </a:cubicBezTo>
                <a:lnTo>
                  <a:pt x="5587365" y="3015602"/>
                </a:lnTo>
                <a:cubicBezTo>
                  <a:pt x="5587365" y="3099777"/>
                  <a:pt x="5519127" y="3168015"/>
                  <a:pt x="5434952" y="3168015"/>
                </a:cubicBezTo>
                <a:lnTo>
                  <a:pt x="152413" y="3168015"/>
                </a:lnTo>
                <a:cubicBezTo>
                  <a:pt x="68238" y="3168015"/>
                  <a:pt x="0" y="3099777"/>
                  <a:pt x="0" y="3015602"/>
                </a:cubicBezTo>
                <a:lnTo>
                  <a:pt x="0" y="152413"/>
                </a:lnTo>
                <a:cubicBezTo>
                  <a:pt x="0" y="68294"/>
                  <a:pt x="68294" y="0"/>
                  <a:pt x="152413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1E3A8A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436281" y="1472450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306791" y="69261"/>
                </a:moveTo>
                <a:cubicBezTo>
                  <a:pt x="303330" y="56034"/>
                  <a:pt x="292950" y="45653"/>
                  <a:pt x="279834" y="42137"/>
                </a:cubicBezTo>
                <a:cubicBezTo>
                  <a:pt x="256115" y="35719"/>
                  <a:pt x="160790" y="35719"/>
                  <a:pt x="160790" y="35719"/>
                </a:cubicBezTo>
                <a:cubicBezTo>
                  <a:pt x="160790" y="35719"/>
                  <a:pt x="65466" y="35719"/>
                  <a:pt x="41690" y="42137"/>
                </a:cubicBezTo>
                <a:cubicBezTo>
                  <a:pt x="28575" y="45653"/>
                  <a:pt x="18250" y="56034"/>
                  <a:pt x="14734" y="69261"/>
                </a:cubicBezTo>
                <a:cubicBezTo>
                  <a:pt x="8372" y="93204"/>
                  <a:pt x="8372" y="143098"/>
                  <a:pt x="8372" y="143098"/>
                </a:cubicBezTo>
                <a:cubicBezTo>
                  <a:pt x="8372" y="143098"/>
                  <a:pt x="8372" y="192993"/>
                  <a:pt x="14734" y="216936"/>
                </a:cubicBezTo>
                <a:cubicBezTo>
                  <a:pt x="18250" y="230107"/>
                  <a:pt x="28575" y="240097"/>
                  <a:pt x="41690" y="243613"/>
                </a:cubicBezTo>
                <a:cubicBezTo>
                  <a:pt x="65466" y="250031"/>
                  <a:pt x="160790" y="250031"/>
                  <a:pt x="160790" y="250031"/>
                </a:cubicBezTo>
                <a:cubicBezTo>
                  <a:pt x="160790" y="250031"/>
                  <a:pt x="256115" y="250031"/>
                  <a:pt x="279890" y="243613"/>
                </a:cubicBezTo>
                <a:cubicBezTo>
                  <a:pt x="293005" y="240097"/>
                  <a:pt x="303330" y="230107"/>
                  <a:pt x="306846" y="216936"/>
                </a:cubicBezTo>
                <a:cubicBezTo>
                  <a:pt x="313209" y="192993"/>
                  <a:pt x="313209" y="143098"/>
                  <a:pt x="313209" y="143098"/>
                </a:cubicBezTo>
                <a:cubicBezTo>
                  <a:pt x="313209" y="143098"/>
                  <a:pt x="313209" y="93204"/>
                  <a:pt x="306846" y="69261"/>
                </a:cubicBezTo>
                <a:close/>
                <a:moveTo>
                  <a:pt x="129592" y="188416"/>
                </a:moveTo>
                <a:lnTo>
                  <a:pt x="129592" y="97780"/>
                </a:lnTo>
                <a:lnTo>
                  <a:pt x="209234" y="143098"/>
                </a:lnTo>
                <a:lnTo>
                  <a:pt x="129592" y="188416"/>
                </a:lnTo>
                <a:close/>
              </a:path>
            </a:pathLst>
          </a:custGeom>
          <a:solidFill>
            <a:srgbClr val="E7000B"/>
          </a:solidFill>
          <a:ln/>
        </p:spPr>
      </p:sp>
      <p:sp>
        <p:nvSpPr>
          <p:cNvPr id="21" name="Text 19"/>
          <p:cNvSpPr/>
          <p:nvPr/>
        </p:nvSpPr>
        <p:spPr>
          <a:xfrm>
            <a:off x="6887528" y="1463046"/>
            <a:ext cx="17049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Ví dụ: YouTube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16040" y="1920125"/>
            <a:ext cx="5191125" cy="457200"/>
          </a:xfrm>
          <a:custGeom>
            <a:avLst/>
            <a:gdLst/>
            <a:ahLst/>
            <a:cxnLst/>
            <a:rect l="l" t="t" r="r" b="b"/>
            <a:pathLst>
              <a:path w="5191125" h="457200">
                <a:moveTo>
                  <a:pt x="76202" y="0"/>
                </a:moveTo>
                <a:lnTo>
                  <a:pt x="5114923" y="0"/>
                </a:lnTo>
                <a:cubicBezTo>
                  <a:pt x="5157008" y="0"/>
                  <a:pt x="5191125" y="34117"/>
                  <a:pt x="5191125" y="76202"/>
                </a:cubicBezTo>
                <a:lnTo>
                  <a:pt x="5191125" y="380998"/>
                </a:lnTo>
                <a:cubicBezTo>
                  <a:pt x="5191125" y="423083"/>
                  <a:pt x="5157008" y="457200"/>
                  <a:pt x="5114923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23" name="Shape 21"/>
          <p:cNvSpPr/>
          <p:nvPr/>
        </p:nvSpPr>
        <p:spPr>
          <a:xfrm>
            <a:off x="6549390" y="20725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56049" y="43785"/>
                </a:moveTo>
                <a:cubicBezTo>
                  <a:pt x="53786" y="45035"/>
                  <a:pt x="52388" y="47446"/>
                  <a:pt x="52388" y="50006"/>
                </a:cubicBezTo>
                <a:lnTo>
                  <a:pt x="52388" y="102394"/>
                </a:lnTo>
                <a:cubicBezTo>
                  <a:pt x="52388" y="104983"/>
                  <a:pt x="53786" y="107365"/>
                  <a:pt x="56049" y="108615"/>
                </a:cubicBezTo>
                <a:cubicBezTo>
                  <a:pt x="58311" y="109865"/>
                  <a:pt x="61049" y="109835"/>
                  <a:pt x="63282" y="108466"/>
                </a:cubicBezTo>
                <a:lnTo>
                  <a:pt x="106144" y="82272"/>
                </a:lnTo>
                <a:cubicBezTo>
                  <a:pt x="108258" y="80962"/>
                  <a:pt x="109567" y="78671"/>
                  <a:pt x="109567" y="76170"/>
                </a:cubicBezTo>
                <a:cubicBezTo>
                  <a:pt x="109567" y="73670"/>
                  <a:pt x="108258" y="71378"/>
                  <a:pt x="106144" y="70068"/>
                </a:cubicBezTo>
                <a:lnTo>
                  <a:pt x="63282" y="43875"/>
                </a:lnTo>
                <a:cubicBezTo>
                  <a:pt x="61079" y="42535"/>
                  <a:pt x="58311" y="42476"/>
                  <a:pt x="56049" y="43726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4" name="Text 22"/>
          <p:cNvSpPr/>
          <p:nvPr/>
        </p:nvSpPr>
        <p:spPr>
          <a:xfrm>
            <a:off x="6841093" y="2042043"/>
            <a:ext cx="1825228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Bạn xem video về nấu ăn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924925" y="24916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6" name="Shape 24"/>
          <p:cNvSpPr/>
          <p:nvPr/>
        </p:nvSpPr>
        <p:spPr>
          <a:xfrm>
            <a:off x="6416040" y="2834525"/>
            <a:ext cx="5191125" cy="457200"/>
          </a:xfrm>
          <a:custGeom>
            <a:avLst/>
            <a:gdLst/>
            <a:ahLst/>
            <a:cxnLst/>
            <a:rect l="l" t="t" r="r" b="b"/>
            <a:pathLst>
              <a:path w="5191125" h="457200">
                <a:moveTo>
                  <a:pt x="76202" y="0"/>
                </a:moveTo>
                <a:lnTo>
                  <a:pt x="5114923" y="0"/>
                </a:lnTo>
                <a:cubicBezTo>
                  <a:pt x="5157008" y="0"/>
                  <a:pt x="5191125" y="34117"/>
                  <a:pt x="5191125" y="76202"/>
                </a:cubicBezTo>
                <a:lnTo>
                  <a:pt x="5191125" y="380998"/>
                </a:lnTo>
                <a:cubicBezTo>
                  <a:pt x="5191125" y="423083"/>
                  <a:pt x="5157008" y="457200"/>
                  <a:pt x="5114923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E3A8A">
              <a:alpha val="1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6549390" y="29869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5719" y="16669"/>
                </a:moveTo>
                <a:cubicBezTo>
                  <a:pt x="35719" y="7471"/>
                  <a:pt x="43190" y="0"/>
                  <a:pt x="52388" y="0"/>
                </a:cubicBezTo>
                <a:lnTo>
                  <a:pt x="59531" y="0"/>
                </a:lnTo>
                <a:cubicBezTo>
                  <a:pt x="64800" y="0"/>
                  <a:pt x="69056" y="4256"/>
                  <a:pt x="69056" y="9525"/>
                </a:cubicBezTo>
                <a:lnTo>
                  <a:pt x="69056" y="142875"/>
                </a:lnTo>
                <a:cubicBezTo>
                  <a:pt x="69056" y="148144"/>
                  <a:pt x="64800" y="152400"/>
                  <a:pt x="59531" y="152400"/>
                </a:cubicBezTo>
                <a:lnTo>
                  <a:pt x="50006" y="152400"/>
                </a:lnTo>
                <a:cubicBezTo>
                  <a:pt x="41136" y="152400"/>
                  <a:pt x="33665" y="146328"/>
                  <a:pt x="31552" y="138113"/>
                </a:cubicBezTo>
                <a:cubicBezTo>
                  <a:pt x="31343" y="138113"/>
                  <a:pt x="31165" y="138113"/>
                  <a:pt x="30956" y="138113"/>
                </a:cubicBezTo>
                <a:cubicBezTo>
                  <a:pt x="17800" y="138113"/>
                  <a:pt x="7144" y="127456"/>
                  <a:pt x="7144" y="114300"/>
                </a:cubicBezTo>
                <a:cubicBezTo>
                  <a:pt x="7144" y="108942"/>
                  <a:pt x="8930" y="104001"/>
                  <a:pt x="11906" y="100013"/>
                </a:cubicBezTo>
                <a:cubicBezTo>
                  <a:pt x="6132" y="95667"/>
                  <a:pt x="2381" y="88761"/>
                  <a:pt x="2381" y="80962"/>
                </a:cubicBezTo>
                <a:cubicBezTo>
                  <a:pt x="2381" y="71765"/>
                  <a:pt x="7620" y="63758"/>
                  <a:pt x="15240" y="59799"/>
                </a:cubicBezTo>
                <a:cubicBezTo>
                  <a:pt x="13127" y="56227"/>
                  <a:pt x="11906" y="52060"/>
                  <a:pt x="11906" y="47625"/>
                </a:cubicBezTo>
                <a:cubicBezTo>
                  <a:pt x="11906" y="34469"/>
                  <a:pt x="22562" y="23813"/>
                  <a:pt x="35719" y="23813"/>
                </a:cubicBezTo>
                <a:lnTo>
                  <a:pt x="35719" y="16669"/>
                </a:lnTo>
                <a:close/>
                <a:moveTo>
                  <a:pt x="116681" y="16669"/>
                </a:moveTo>
                <a:lnTo>
                  <a:pt x="116681" y="23813"/>
                </a:lnTo>
                <a:cubicBezTo>
                  <a:pt x="129838" y="23813"/>
                  <a:pt x="140494" y="34469"/>
                  <a:pt x="140494" y="47625"/>
                </a:cubicBezTo>
                <a:cubicBezTo>
                  <a:pt x="140494" y="52090"/>
                  <a:pt x="139273" y="56257"/>
                  <a:pt x="137160" y="59799"/>
                </a:cubicBezTo>
                <a:cubicBezTo>
                  <a:pt x="144810" y="63758"/>
                  <a:pt x="150019" y="71735"/>
                  <a:pt x="150019" y="80962"/>
                </a:cubicBezTo>
                <a:cubicBezTo>
                  <a:pt x="150019" y="88761"/>
                  <a:pt x="146268" y="95667"/>
                  <a:pt x="140494" y="100013"/>
                </a:cubicBezTo>
                <a:cubicBezTo>
                  <a:pt x="143470" y="104001"/>
                  <a:pt x="145256" y="108942"/>
                  <a:pt x="145256" y="114300"/>
                </a:cubicBezTo>
                <a:cubicBezTo>
                  <a:pt x="145256" y="127456"/>
                  <a:pt x="134600" y="138113"/>
                  <a:pt x="121444" y="138113"/>
                </a:cubicBezTo>
                <a:cubicBezTo>
                  <a:pt x="121235" y="138113"/>
                  <a:pt x="121057" y="138113"/>
                  <a:pt x="120848" y="138113"/>
                </a:cubicBezTo>
                <a:cubicBezTo>
                  <a:pt x="118735" y="146328"/>
                  <a:pt x="111264" y="152400"/>
                  <a:pt x="102394" y="152400"/>
                </a:cubicBezTo>
                <a:lnTo>
                  <a:pt x="92869" y="152400"/>
                </a:lnTo>
                <a:cubicBezTo>
                  <a:pt x="87600" y="152400"/>
                  <a:pt x="83344" y="148144"/>
                  <a:pt x="83344" y="142875"/>
                </a:cubicBezTo>
                <a:lnTo>
                  <a:pt x="83344" y="9525"/>
                </a:lnTo>
                <a:cubicBezTo>
                  <a:pt x="83344" y="4256"/>
                  <a:pt x="87600" y="0"/>
                  <a:pt x="92869" y="0"/>
                </a:cubicBezTo>
                <a:lnTo>
                  <a:pt x="100013" y="0"/>
                </a:lnTo>
                <a:cubicBezTo>
                  <a:pt x="109210" y="0"/>
                  <a:pt x="116681" y="7471"/>
                  <a:pt x="116681" y="16669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28" name="Text 26"/>
          <p:cNvSpPr/>
          <p:nvPr/>
        </p:nvSpPr>
        <p:spPr>
          <a:xfrm>
            <a:off x="6777990" y="2948825"/>
            <a:ext cx="4791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học:</a:t>
            </a: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NgườI dùng thích nấu ăn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924925" y="34060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0" name="Shape 28"/>
          <p:cNvSpPr/>
          <p:nvPr/>
        </p:nvSpPr>
        <p:spPr>
          <a:xfrm>
            <a:off x="6423660" y="3756545"/>
            <a:ext cx="5177790" cy="472440"/>
          </a:xfrm>
          <a:custGeom>
            <a:avLst/>
            <a:gdLst/>
            <a:ahLst/>
            <a:cxnLst/>
            <a:rect l="l" t="t" r="r" b="b"/>
            <a:pathLst>
              <a:path w="5177790" h="472440">
                <a:moveTo>
                  <a:pt x="76200" y="0"/>
                </a:moveTo>
                <a:lnTo>
                  <a:pt x="5101590" y="0"/>
                </a:lnTo>
                <a:cubicBezTo>
                  <a:pt x="5143674" y="0"/>
                  <a:pt x="5177790" y="34116"/>
                  <a:pt x="5177790" y="76200"/>
                </a:cubicBezTo>
                <a:lnTo>
                  <a:pt x="5177790" y="396240"/>
                </a:lnTo>
                <a:cubicBezTo>
                  <a:pt x="5177790" y="438324"/>
                  <a:pt x="5143674" y="472440"/>
                  <a:pt x="5101590" y="472440"/>
                </a:cubicBezTo>
                <a:lnTo>
                  <a:pt x="76200" y="472440"/>
                </a:lnTo>
                <a:cubicBezTo>
                  <a:pt x="34144" y="472440"/>
                  <a:pt x="0" y="438296"/>
                  <a:pt x="0" y="39624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20320">
            <a:solidFill>
              <a:srgbClr val="F59E0B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583680" y="3916561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2" name="Text 30"/>
          <p:cNvSpPr/>
          <p:nvPr/>
        </p:nvSpPr>
        <p:spPr>
          <a:xfrm>
            <a:off x="6793230" y="3878461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Đề xuất:</a:t>
            </a: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Video nấu ăn phù hợp hơn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17920" y="4602363"/>
            <a:ext cx="5587365" cy="548640"/>
          </a:xfrm>
          <a:custGeom>
            <a:avLst/>
            <a:gdLst/>
            <a:ahLst/>
            <a:cxnLst/>
            <a:rect l="l" t="t" r="r" b="b"/>
            <a:pathLst>
              <a:path w="5587365" h="548640">
                <a:moveTo>
                  <a:pt x="114298" y="0"/>
                </a:moveTo>
                <a:lnTo>
                  <a:pt x="5473067" y="0"/>
                </a:lnTo>
                <a:cubicBezTo>
                  <a:pt x="5536192" y="0"/>
                  <a:pt x="5587365" y="51173"/>
                  <a:pt x="5587365" y="114298"/>
                </a:cubicBezTo>
                <a:lnTo>
                  <a:pt x="5587365" y="434342"/>
                </a:lnTo>
                <a:cubicBezTo>
                  <a:pt x="5587365" y="497467"/>
                  <a:pt x="5536192" y="548640"/>
                  <a:pt x="5473067" y="548640"/>
                </a:cubicBezTo>
                <a:lnTo>
                  <a:pt x="114298" y="548640"/>
                </a:lnTo>
                <a:cubicBezTo>
                  <a:pt x="51173" y="548640"/>
                  <a:pt x="0" y="497467"/>
                  <a:pt x="0" y="43434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2032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7219712" y="480047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5" name="Text 33"/>
          <p:cNvSpPr/>
          <p:nvPr/>
        </p:nvSpPr>
        <p:spPr>
          <a:xfrm>
            <a:off x="6587490" y="4762379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Càng xem nhiều, AI càng hiểu sở thích của bạn!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" name="Text 1"/>
          <p:cNvSpPr/>
          <p:nvPr/>
        </p:nvSpPr>
        <p:spPr>
          <a:xfrm>
            <a:off x="567333" y="476250"/>
            <a:ext cx="30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66800" y="419100"/>
            <a:ext cx="40671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Khả năng suy luận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066800" y="9906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Shape 4"/>
          <p:cNvSpPr/>
          <p:nvPr/>
        </p:nvSpPr>
        <p:spPr>
          <a:xfrm>
            <a:off x="381000" y="1257300"/>
            <a:ext cx="5600700" cy="1352550"/>
          </a:xfrm>
          <a:custGeom>
            <a:avLst/>
            <a:gdLst/>
            <a:ahLst/>
            <a:cxnLst/>
            <a:rect l="l" t="t" r="r" b="b"/>
            <a:pathLst>
              <a:path w="5600700" h="1352550">
                <a:moveTo>
                  <a:pt x="152405" y="0"/>
                </a:moveTo>
                <a:lnTo>
                  <a:pt x="5448295" y="0"/>
                </a:lnTo>
                <a:cubicBezTo>
                  <a:pt x="5532466" y="0"/>
                  <a:pt x="5600700" y="68234"/>
                  <a:pt x="5600700" y="152405"/>
                </a:cubicBezTo>
                <a:lnTo>
                  <a:pt x="5600700" y="1200145"/>
                </a:lnTo>
                <a:cubicBezTo>
                  <a:pt x="5600700" y="1284316"/>
                  <a:pt x="5532466" y="1352550"/>
                  <a:pt x="5448295" y="1352550"/>
                </a:cubicBezTo>
                <a:lnTo>
                  <a:pt x="152405" y="1352550"/>
                </a:lnTo>
                <a:cubicBezTo>
                  <a:pt x="68234" y="1352550"/>
                  <a:pt x="0" y="1284316"/>
                  <a:pt x="0" y="1200145"/>
                </a:cubicBezTo>
                <a:lnTo>
                  <a:pt x="0" y="152405"/>
                </a:lnTo>
                <a:cubicBezTo>
                  <a:pt x="0" y="68291"/>
                  <a:pt x="68291" y="0"/>
                  <a:pt x="152405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06B6D4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609600" y="145720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66973" y="31254"/>
                </a:moveTo>
                <a:cubicBezTo>
                  <a:pt x="66973" y="14008"/>
                  <a:pt x="80981" y="0"/>
                  <a:pt x="98227" y="0"/>
                </a:cubicBezTo>
                <a:lnTo>
                  <a:pt x="111621" y="0"/>
                </a:lnTo>
                <a:cubicBezTo>
                  <a:pt x="121500" y="0"/>
                  <a:pt x="129480" y="7981"/>
                  <a:pt x="129480" y="17859"/>
                </a:cubicBezTo>
                <a:lnTo>
                  <a:pt x="129480" y="267891"/>
                </a:lnTo>
                <a:cubicBezTo>
                  <a:pt x="129480" y="277769"/>
                  <a:pt x="121500" y="285750"/>
                  <a:pt x="111621" y="285750"/>
                </a:cubicBezTo>
                <a:lnTo>
                  <a:pt x="93762" y="285750"/>
                </a:lnTo>
                <a:cubicBezTo>
                  <a:pt x="77130" y="285750"/>
                  <a:pt x="63122" y="274365"/>
                  <a:pt x="59159" y="258961"/>
                </a:cubicBezTo>
                <a:cubicBezTo>
                  <a:pt x="58769" y="258961"/>
                  <a:pt x="58434" y="258961"/>
                  <a:pt x="58043" y="258961"/>
                </a:cubicBezTo>
                <a:cubicBezTo>
                  <a:pt x="33375" y="258961"/>
                  <a:pt x="13395" y="238981"/>
                  <a:pt x="13395" y="214313"/>
                </a:cubicBezTo>
                <a:cubicBezTo>
                  <a:pt x="13395" y="204267"/>
                  <a:pt x="16743" y="195002"/>
                  <a:pt x="22324" y="187523"/>
                </a:cubicBezTo>
                <a:cubicBezTo>
                  <a:pt x="11497" y="179375"/>
                  <a:pt x="4465" y="166427"/>
                  <a:pt x="4465" y="151805"/>
                </a:cubicBezTo>
                <a:cubicBezTo>
                  <a:pt x="4465" y="134559"/>
                  <a:pt x="14288" y="119546"/>
                  <a:pt x="28575" y="112123"/>
                </a:cubicBezTo>
                <a:cubicBezTo>
                  <a:pt x="24612" y="105426"/>
                  <a:pt x="22324" y="97613"/>
                  <a:pt x="22324" y="89297"/>
                </a:cubicBezTo>
                <a:cubicBezTo>
                  <a:pt x="22324" y="64629"/>
                  <a:pt x="42304" y="44648"/>
                  <a:pt x="66973" y="44648"/>
                </a:cubicBezTo>
                <a:lnTo>
                  <a:pt x="66973" y="31254"/>
                </a:lnTo>
                <a:close/>
                <a:moveTo>
                  <a:pt x="218777" y="31254"/>
                </a:moveTo>
                <a:lnTo>
                  <a:pt x="218777" y="44648"/>
                </a:lnTo>
                <a:cubicBezTo>
                  <a:pt x="243446" y="44648"/>
                  <a:pt x="263426" y="64629"/>
                  <a:pt x="263426" y="89297"/>
                </a:cubicBezTo>
                <a:cubicBezTo>
                  <a:pt x="263426" y="97668"/>
                  <a:pt x="261138" y="105482"/>
                  <a:pt x="257175" y="112123"/>
                </a:cubicBezTo>
                <a:cubicBezTo>
                  <a:pt x="271518" y="119546"/>
                  <a:pt x="281285" y="134503"/>
                  <a:pt x="281285" y="151805"/>
                </a:cubicBezTo>
                <a:cubicBezTo>
                  <a:pt x="281285" y="166427"/>
                  <a:pt x="274253" y="179375"/>
                  <a:pt x="263426" y="187523"/>
                </a:cubicBezTo>
                <a:cubicBezTo>
                  <a:pt x="269007" y="195002"/>
                  <a:pt x="272355" y="204267"/>
                  <a:pt x="272355" y="214313"/>
                </a:cubicBezTo>
                <a:cubicBezTo>
                  <a:pt x="272355" y="238981"/>
                  <a:pt x="252375" y="258961"/>
                  <a:pt x="227707" y="258961"/>
                </a:cubicBezTo>
                <a:cubicBezTo>
                  <a:pt x="227316" y="258961"/>
                  <a:pt x="226981" y="258961"/>
                  <a:pt x="226591" y="258961"/>
                </a:cubicBezTo>
                <a:cubicBezTo>
                  <a:pt x="222628" y="274365"/>
                  <a:pt x="208620" y="285750"/>
                  <a:pt x="191988" y="285750"/>
                </a:cubicBezTo>
                <a:lnTo>
                  <a:pt x="174129" y="285750"/>
                </a:lnTo>
                <a:cubicBezTo>
                  <a:pt x="164250" y="285750"/>
                  <a:pt x="156270" y="277769"/>
                  <a:pt x="156270" y="267891"/>
                </a:cubicBezTo>
                <a:lnTo>
                  <a:pt x="156270" y="17859"/>
                </a:lnTo>
                <a:cubicBezTo>
                  <a:pt x="156270" y="7981"/>
                  <a:pt x="164250" y="0"/>
                  <a:pt x="174129" y="0"/>
                </a:cubicBezTo>
                <a:lnTo>
                  <a:pt x="187523" y="0"/>
                </a:lnTo>
                <a:cubicBezTo>
                  <a:pt x="204769" y="0"/>
                  <a:pt x="218777" y="14008"/>
                  <a:pt x="218777" y="31254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8" name="Text 6"/>
          <p:cNvSpPr/>
          <p:nvPr/>
        </p:nvSpPr>
        <p:spPr>
          <a:xfrm>
            <a:off x="1042988" y="1447800"/>
            <a:ext cx="714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Mô tả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1866779"/>
            <a:ext cx="53054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có thể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suy luận, đưa ra kết luận</a:t>
            </a: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từ thông tin đã biết, xử lý các vấn đề phức tạp.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1000" y="2766892"/>
            <a:ext cx="5600700" cy="1752600"/>
          </a:xfrm>
          <a:custGeom>
            <a:avLst/>
            <a:gdLst/>
            <a:ahLst/>
            <a:cxnLst/>
            <a:rect l="l" t="t" r="r" b="b"/>
            <a:pathLst>
              <a:path w="5600700" h="1752600">
                <a:moveTo>
                  <a:pt x="152406" y="0"/>
                </a:moveTo>
                <a:lnTo>
                  <a:pt x="5448294" y="0"/>
                </a:lnTo>
                <a:cubicBezTo>
                  <a:pt x="5532465" y="0"/>
                  <a:pt x="5600700" y="68235"/>
                  <a:pt x="5600700" y="152406"/>
                </a:cubicBezTo>
                <a:lnTo>
                  <a:pt x="5600700" y="1600194"/>
                </a:lnTo>
                <a:cubicBezTo>
                  <a:pt x="5600700" y="1684365"/>
                  <a:pt x="5532465" y="1752600"/>
                  <a:pt x="5448294" y="1752600"/>
                </a:cubicBezTo>
                <a:lnTo>
                  <a:pt x="152406" y="1752600"/>
                </a:lnTo>
                <a:cubicBezTo>
                  <a:pt x="68235" y="1752600"/>
                  <a:pt x="0" y="1684365"/>
                  <a:pt x="0" y="1600194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573881" y="296680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232116" y="117481"/>
                </a:moveTo>
                <a:cubicBezTo>
                  <a:pt x="238925" y="115639"/>
                  <a:pt x="246069" y="118876"/>
                  <a:pt x="249138" y="125183"/>
                </a:cubicBezTo>
                <a:lnTo>
                  <a:pt x="259519" y="146168"/>
                </a:lnTo>
                <a:cubicBezTo>
                  <a:pt x="265268" y="146949"/>
                  <a:pt x="270904" y="148512"/>
                  <a:pt x="276206" y="150688"/>
                </a:cubicBezTo>
                <a:lnTo>
                  <a:pt x="295740" y="137685"/>
                </a:lnTo>
                <a:cubicBezTo>
                  <a:pt x="301600" y="133778"/>
                  <a:pt x="309358" y="134559"/>
                  <a:pt x="314325" y="139526"/>
                </a:cubicBezTo>
                <a:lnTo>
                  <a:pt x="325041" y="150242"/>
                </a:lnTo>
                <a:cubicBezTo>
                  <a:pt x="330008" y="155209"/>
                  <a:pt x="330789" y="163023"/>
                  <a:pt x="326882" y="168827"/>
                </a:cubicBezTo>
                <a:lnTo>
                  <a:pt x="313879" y="188305"/>
                </a:lnTo>
                <a:cubicBezTo>
                  <a:pt x="314939" y="190928"/>
                  <a:pt x="315888" y="193663"/>
                  <a:pt x="316669" y="196509"/>
                </a:cubicBezTo>
                <a:cubicBezTo>
                  <a:pt x="317450" y="199355"/>
                  <a:pt x="317953" y="202146"/>
                  <a:pt x="318343" y="204992"/>
                </a:cubicBezTo>
                <a:lnTo>
                  <a:pt x="339384" y="215373"/>
                </a:lnTo>
                <a:cubicBezTo>
                  <a:pt x="345691" y="218498"/>
                  <a:pt x="348928" y="225642"/>
                  <a:pt x="347086" y="232395"/>
                </a:cubicBezTo>
                <a:lnTo>
                  <a:pt x="343179" y="247017"/>
                </a:lnTo>
                <a:cubicBezTo>
                  <a:pt x="341337" y="253771"/>
                  <a:pt x="335031" y="258347"/>
                  <a:pt x="327999" y="257901"/>
                </a:cubicBezTo>
                <a:lnTo>
                  <a:pt x="304558" y="256394"/>
                </a:lnTo>
                <a:cubicBezTo>
                  <a:pt x="301042" y="260914"/>
                  <a:pt x="296968" y="265100"/>
                  <a:pt x="292336" y="268672"/>
                </a:cubicBezTo>
                <a:lnTo>
                  <a:pt x="293843" y="292057"/>
                </a:lnTo>
                <a:cubicBezTo>
                  <a:pt x="294289" y="299089"/>
                  <a:pt x="289713" y="305451"/>
                  <a:pt x="282959" y="307237"/>
                </a:cubicBezTo>
                <a:lnTo>
                  <a:pt x="268337" y="311144"/>
                </a:lnTo>
                <a:cubicBezTo>
                  <a:pt x="261528" y="312986"/>
                  <a:pt x="254440" y="309749"/>
                  <a:pt x="251315" y="303442"/>
                </a:cubicBezTo>
                <a:lnTo>
                  <a:pt x="240934" y="282457"/>
                </a:lnTo>
                <a:cubicBezTo>
                  <a:pt x="235186" y="281676"/>
                  <a:pt x="229549" y="280113"/>
                  <a:pt x="224247" y="277937"/>
                </a:cubicBezTo>
                <a:lnTo>
                  <a:pt x="204713" y="290940"/>
                </a:lnTo>
                <a:cubicBezTo>
                  <a:pt x="198853" y="294847"/>
                  <a:pt x="191095" y="294066"/>
                  <a:pt x="186128" y="289099"/>
                </a:cubicBezTo>
                <a:lnTo>
                  <a:pt x="175413" y="278383"/>
                </a:lnTo>
                <a:cubicBezTo>
                  <a:pt x="170445" y="273416"/>
                  <a:pt x="169664" y="265658"/>
                  <a:pt x="173571" y="259798"/>
                </a:cubicBezTo>
                <a:lnTo>
                  <a:pt x="186575" y="240264"/>
                </a:lnTo>
                <a:cubicBezTo>
                  <a:pt x="185514" y="237641"/>
                  <a:pt x="184565" y="234907"/>
                  <a:pt x="183784" y="232060"/>
                </a:cubicBezTo>
                <a:cubicBezTo>
                  <a:pt x="183003" y="229214"/>
                  <a:pt x="182500" y="226368"/>
                  <a:pt x="182110" y="223577"/>
                </a:cubicBezTo>
                <a:lnTo>
                  <a:pt x="161069" y="213196"/>
                </a:lnTo>
                <a:cubicBezTo>
                  <a:pt x="154763" y="210071"/>
                  <a:pt x="151581" y="202927"/>
                  <a:pt x="153367" y="196174"/>
                </a:cubicBezTo>
                <a:lnTo>
                  <a:pt x="157274" y="181552"/>
                </a:lnTo>
                <a:cubicBezTo>
                  <a:pt x="159116" y="174799"/>
                  <a:pt x="165422" y="170222"/>
                  <a:pt x="172455" y="170669"/>
                </a:cubicBezTo>
                <a:lnTo>
                  <a:pt x="195839" y="172176"/>
                </a:lnTo>
                <a:cubicBezTo>
                  <a:pt x="199355" y="167655"/>
                  <a:pt x="203429" y="163469"/>
                  <a:pt x="208062" y="159897"/>
                </a:cubicBezTo>
                <a:lnTo>
                  <a:pt x="206555" y="136568"/>
                </a:lnTo>
                <a:cubicBezTo>
                  <a:pt x="206108" y="129536"/>
                  <a:pt x="210685" y="123174"/>
                  <a:pt x="217438" y="121388"/>
                </a:cubicBezTo>
                <a:lnTo>
                  <a:pt x="232060" y="117481"/>
                </a:lnTo>
                <a:close/>
                <a:moveTo>
                  <a:pt x="250254" y="189756"/>
                </a:moveTo>
                <a:cubicBezTo>
                  <a:pt x="236701" y="189771"/>
                  <a:pt x="225710" y="200787"/>
                  <a:pt x="225726" y="214340"/>
                </a:cubicBezTo>
                <a:cubicBezTo>
                  <a:pt x="225741" y="227894"/>
                  <a:pt x="236757" y="238885"/>
                  <a:pt x="250310" y="238869"/>
                </a:cubicBezTo>
                <a:cubicBezTo>
                  <a:pt x="263863" y="238854"/>
                  <a:pt x="274854" y="227838"/>
                  <a:pt x="274839" y="214285"/>
                </a:cubicBezTo>
                <a:cubicBezTo>
                  <a:pt x="274824" y="200731"/>
                  <a:pt x="263808" y="189740"/>
                  <a:pt x="250254" y="189756"/>
                </a:cubicBezTo>
                <a:close/>
                <a:moveTo>
                  <a:pt x="125518" y="-25394"/>
                </a:moveTo>
                <a:lnTo>
                  <a:pt x="140140" y="-21487"/>
                </a:lnTo>
                <a:cubicBezTo>
                  <a:pt x="146893" y="-19645"/>
                  <a:pt x="151470" y="-13283"/>
                  <a:pt x="151023" y="-6307"/>
                </a:cubicBezTo>
                <a:lnTo>
                  <a:pt x="149516" y="17022"/>
                </a:lnTo>
                <a:cubicBezTo>
                  <a:pt x="154149" y="20594"/>
                  <a:pt x="158223" y="24724"/>
                  <a:pt x="161739" y="29301"/>
                </a:cubicBezTo>
                <a:lnTo>
                  <a:pt x="185179" y="27794"/>
                </a:lnTo>
                <a:cubicBezTo>
                  <a:pt x="192156" y="27347"/>
                  <a:pt x="198518" y="31924"/>
                  <a:pt x="200360" y="38677"/>
                </a:cubicBezTo>
                <a:lnTo>
                  <a:pt x="204267" y="53299"/>
                </a:lnTo>
                <a:cubicBezTo>
                  <a:pt x="206053" y="60052"/>
                  <a:pt x="202871" y="67196"/>
                  <a:pt x="196565" y="70321"/>
                </a:cubicBezTo>
                <a:lnTo>
                  <a:pt x="175524" y="80702"/>
                </a:lnTo>
                <a:cubicBezTo>
                  <a:pt x="175133" y="83548"/>
                  <a:pt x="174575" y="86395"/>
                  <a:pt x="173850" y="89185"/>
                </a:cubicBezTo>
                <a:cubicBezTo>
                  <a:pt x="173124" y="91976"/>
                  <a:pt x="172120" y="94766"/>
                  <a:pt x="171059" y="97389"/>
                </a:cubicBezTo>
                <a:lnTo>
                  <a:pt x="184063" y="116923"/>
                </a:lnTo>
                <a:cubicBezTo>
                  <a:pt x="187970" y="122783"/>
                  <a:pt x="187189" y="130541"/>
                  <a:pt x="182221" y="135508"/>
                </a:cubicBezTo>
                <a:lnTo>
                  <a:pt x="171506" y="146224"/>
                </a:lnTo>
                <a:cubicBezTo>
                  <a:pt x="166539" y="151191"/>
                  <a:pt x="158781" y="151972"/>
                  <a:pt x="152921" y="148065"/>
                </a:cubicBezTo>
                <a:lnTo>
                  <a:pt x="133387" y="135062"/>
                </a:lnTo>
                <a:cubicBezTo>
                  <a:pt x="128085" y="137238"/>
                  <a:pt x="122448" y="138801"/>
                  <a:pt x="116700" y="139582"/>
                </a:cubicBezTo>
                <a:lnTo>
                  <a:pt x="106319" y="160567"/>
                </a:lnTo>
                <a:cubicBezTo>
                  <a:pt x="103194" y="166874"/>
                  <a:pt x="96050" y="170055"/>
                  <a:pt x="89297" y="168269"/>
                </a:cubicBezTo>
                <a:lnTo>
                  <a:pt x="74675" y="164362"/>
                </a:lnTo>
                <a:cubicBezTo>
                  <a:pt x="67866" y="162520"/>
                  <a:pt x="63345" y="156158"/>
                  <a:pt x="63791" y="149182"/>
                </a:cubicBezTo>
                <a:lnTo>
                  <a:pt x="65298" y="125797"/>
                </a:lnTo>
                <a:cubicBezTo>
                  <a:pt x="60666" y="122225"/>
                  <a:pt x="56592" y="118095"/>
                  <a:pt x="53076" y="113519"/>
                </a:cubicBezTo>
                <a:lnTo>
                  <a:pt x="29635" y="115026"/>
                </a:lnTo>
                <a:cubicBezTo>
                  <a:pt x="22659" y="115472"/>
                  <a:pt x="16297" y="110896"/>
                  <a:pt x="14455" y="104142"/>
                </a:cubicBezTo>
                <a:lnTo>
                  <a:pt x="10548" y="89520"/>
                </a:lnTo>
                <a:cubicBezTo>
                  <a:pt x="8762" y="82767"/>
                  <a:pt x="11943" y="75623"/>
                  <a:pt x="18250" y="72498"/>
                </a:cubicBezTo>
                <a:lnTo>
                  <a:pt x="39291" y="62117"/>
                </a:lnTo>
                <a:cubicBezTo>
                  <a:pt x="39681" y="59271"/>
                  <a:pt x="40239" y="56480"/>
                  <a:pt x="40965" y="53634"/>
                </a:cubicBezTo>
                <a:cubicBezTo>
                  <a:pt x="41746" y="50788"/>
                  <a:pt x="42639" y="48053"/>
                  <a:pt x="43755" y="45430"/>
                </a:cubicBezTo>
                <a:lnTo>
                  <a:pt x="30752" y="25952"/>
                </a:lnTo>
                <a:cubicBezTo>
                  <a:pt x="26845" y="20092"/>
                  <a:pt x="27626" y="12334"/>
                  <a:pt x="32593" y="7367"/>
                </a:cubicBezTo>
                <a:lnTo>
                  <a:pt x="43309" y="-3349"/>
                </a:lnTo>
                <a:cubicBezTo>
                  <a:pt x="48276" y="-8316"/>
                  <a:pt x="56034" y="-9097"/>
                  <a:pt x="61894" y="-5190"/>
                </a:cubicBezTo>
                <a:lnTo>
                  <a:pt x="81428" y="7813"/>
                </a:lnTo>
                <a:cubicBezTo>
                  <a:pt x="86730" y="5637"/>
                  <a:pt x="92366" y="4074"/>
                  <a:pt x="98115" y="3293"/>
                </a:cubicBezTo>
                <a:lnTo>
                  <a:pt x="108496" y="-17692"/>
                </a:lnTo>
                <a:cubicBezTo>
                  <a:pt x="111621" y="-23999"/>
                  <a:pt x="118709" y="-27180"/>
                  <a:pt x="125518" y="-25394"/>
                </a:cubicBezTo>
                <a:close/>
                <a:moveTo>
                  <a:pt x="107379" y="46881"/>
                </a:moveTo>
                <a:cubicBezTo>
                  <a:pt x="93826" y="46881"/>
                  <a:pt x="82823" y="57884"/>
                  <a:pt x="82823" y="71438"/>
                </a:cubicBezTo>
                <a:cubicBezTo>
                  <a:pt x="82823" y="84991"/>
                  <a:pt x="93826" y="95994"/>
                  <a:pt x="107379" y="95994"/>
                </a:cubicBezTo>
                <a:cubicBezTo>
                  <a:pt x="120933" y="95994"/>
                  <a:pt x="131936" y="84991"/>
                  <a:pt x="131936" y="71438"/>
                </a:cubicBezTo>
                <a:cubicBezTo>
                  <a:pt x="131936" y="57884"/>
                  <a:pt x="120933" y="46881"/>
                  <a:pt x="107379" y="46881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2" name="Text 10"/>
          <p:cNvSpPr/>
          <p:nvPr/>
        </p:nvSpPr>
        <p:spPr>
          <a:xfrm>
            <a:off x="1042988" y="2957392"/>
            <a:ext cx="1781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Cách hoạt động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5313" y="341448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8302" y="93293"/>
                </a:moveTo>
                <a:cubicBezTo>
                  <a:pt x="172488" y="89107"/>
                  <a:pt x="172488" y="82309"/>
                  <a:pt x="168302" y="78124"/>
                </a:cubicBezTo>
                <a:lnTo>
                  <a:pt x="114724" y="24545"/>
                </a:lnTo>
                <a:cubicBezTo>
                  <a:pt x="110538" y="20360"/>
                  <a:pt x="103741" y="20360"/>
                  <a:pt x="99555" y="24545"/>
                </a:cubicBezTo>
                <a:cubicBezTo>
                  <a:pt x="95369" y="28731"/>
                  <a:pt x="95369" y="35529"/>
                  <a:pt x="99555" y="39715"/>
                </a:cubicBezTo>
                <a:lnTo>
                  <a:pt x="134849" y="75009"/>
                </a:lnTo>
                <a:lnTo>
                  <a:pt x="10716" y="75009"/>
                </a:lnTo>
                <a:cubicBezTo>
                  <a:pt x="4789" y="75009"/>
                  <a:pt x="0" y="79798"/>
                  <a:pt x="0" y="85725"/>
                </a:cubicBezTo>
                <a:cubicBezTo>
                  <a:pt x="0" y="91652"/>
                  <a:pt x="4789" y="96441"/>
                  <a:pt x="10716" y="96441"/>
                </a:cubicBezTo>
                <a:lnTo>
                  <a:pt x="134849" y="96441"/>
                </a:lnTo>
                <a:lnTo>
                  <a:pt x="99555" y="131735"/>
                </a:lnTo>
                <a:cubicBezTo>
                  <a:pt x="95369" y="135921"/>
                  <a:pt x="95369" y="142719"/>
                  <a:pt x="99555" y="146905"/>
                </a:cubicBezTo>
                <a:cubicBezTo>
                  <a:pt x="103741" y="151090"/>
                  <a:pt x="110538" y="151090"/>
                  <a:pt x="114724" y="146905"/>
                </a:cubicBezTo>
                <a:lnTo>
                  <a:pt x="168302" y="93326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4" name="Text 12"/>
          <p:cNvSpPr/>
          <p:nvPr/>
        </p:nvSpPr>
        <p:spPr>
          <a:xfrm>
            <a:off x="862013" y="3376380"/>
            <a:ext cx="1924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thông tin đầu vào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5313" y="375738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8302" y="93293"/>
                </a:moveTo>
                <a:cubicBezTo>
                  <a:pt x="172488" y="89107"/>
                  <a:pt x="172488" y="82309"/>
                  <a:pt x="168302" y="78124"/>
                </a:cubicBezTo>
                <a:lnTo>
                  <a:pt x="114724" y="24545"/>
                </a:lnTo>
                <a:cubicBezTo>
                  <a:pt x="110538" y="20360"/>
                  <a:pt x="103741" y="20360"/>
                  <a:pt x="99555" y="24545"/>
                </a:cubicBezTo>
                <a:cubicBezTo>
                  <a:pt x="95369" y="28731"/>
                  <a:pt x="95369" y="35529"/>
                  <a:pt x="99555" y="39715"/>
                </a:cubicBezTo>
                <a:lnTo>
                  <a:pt x="134849" y="75009"/>
                </a:lnTo>
                <a:lnTo>
                  <a:pt x="10716" y="75009"/>
                </a:lnTo>
                <a:cubicBezTo>
                  <a:pt x="4789" y="75009"/>
                  <a:pt x="0" y="79798"/>
                  <a:pt x="0" y="85725"/>
                </a:cubicBezTo>
                <a:cubicBezTo>
                  <a:pt x="0" y="91652"/>
                  <a:pt x="4789" y="96441"/>
                  <a:pt x="10716" y="96441"/>
                </a:cubicBezTo>
                <a:lnTo>
                  <a:pt x="134849" y="96441"/>
                </a:lnTo>
                <a:lnTo>
                  <a:pt x="99555" y="131735"/>
                </a:lnTo>
                <a:cubicBezTo>
                  <a:pt x="95369" y="135921"/>
                  <a:pt x="95369" y="142719"/>
                  <a:pt x="99555" y="146905"/>
                </a:cubicBezTo>
                <a:cubicBezTo>
                  <a:pt x="103741" y="151090"/>
                  <a:pt x="110538" y="151090"/>
                  <a:pt x="114724" y="146905"/>
                </a:cubicBezTo>
                <a:lnTo>
                  <a:pt x="168302" y="93326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6" name="Text 14"/>
          <p:cNvSpPr/>
          <p:nvPr/>
        </p:nvSpPr>
        <p:spPr>
          <a:xfrm>
            <a:off x="862013" y="3719280"/>
            <a:ext cx="1457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Phân tích</a:t>
            </a: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và xử lý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5313" y="410028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8302" y="93293"/>
                </a:moveTo>
                <a:cubicBezTo>
                  <a:pt x="172488" y="89107"/>
                  <a:pt x="172488" y="82309"/>
                  <a:pt x="168302" y="78124"/>
                </a:cubicBezTo>
                <a:lnTo>
                  <a:pt x="114724" y="24545"/>
                </a:lnTo>
                <a:cubicBezTo>
                  <a:pt x="110538" y="20360"/>
                  <a:pt x="103741" y="20360"/>
                  <a:pt x="99555" y="24545"/>
                </a:cubicBezTo>
                <a:cubicBezTo>
                  <a:pt x="95369" y="28731"/>
                  <a:pt x="95369" y="35529"/>
                  <a:pt x="99555" y="39715"/>
                </a:cubicBezTo>
                <a:lnTo>
                  <a:pt x="134849" y="75009"/>
                </a:lnTo>
                <a:lnTo>
                  <a:pt x="10716" y="75009"/>
                </a:lnTo>
                <a:cubicBezTo>
                  <a:pt x="4789" y="75009"/>
                  <a:pt x="0" y="79798"/>
                  <a:pt x="0" y="85725"/>
                </a:cubicBezTo>
                <a:cubicBezTo>
                  <a:pt x="0" y="91652"/>
                  <a:pt x="4789" y="96441"/>
                  <a:pt x="10716" y="96441"/>
                </a:cubicBezTo>
                <a:lnTo>
                  <a:pt x="134849" y="96441"/>
                </a:lnTo>
                <a:lnTo>
                  <a:pt x="99555" y="131735"/>
                </a:lnTo>
                <a:cubicBezTo>
                  <a:pt x="95369" y="135921"/>
                  <a:pt x="95369" y="142719"/>
                  <a:pt x="99555" y="146905"/>
                </a:cubicBezTo>
                <a:cubicBezTo>
                  <a:pt x="103741" y="151090"/>
                  <a:pt x="110538" y="151090"/>
                  <a:pt x="114724" y="146905"/>
                </a:cubicBezTo>
                <a:lnTo>
                  <a:pt x="168302" y="93326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8" name="Text 16"/>
          <p:cNvSpPr/>
          <p:nvPr/>
        </p:nvSpPr>
        <p:spPr>
          <a:xfrm>
            <a:off x="862013" y="4062180"/>
            <a:ext cx="1819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Đưa ra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kết luận hợp lý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17920" y="1264920"/>
            <a:ext cx="5587365" cy="3863340"/>
          </a:xfrm>
          <a:custGeom>
            <a:avLst/>
            <a:gdLst/>
            <a:ahLst/>
            <a:cxnLst/>
            <a:rect l="l" t="t" r="r" b="b"/>
            <a:pathLst>
              <a:path w="5587365" h="3863340">
                <a:moveTo>
                  <a:pt x="152409" y="0"/>
                </a:moveTo>
                <a:lnTo>
                  <a:pt x="5434956" y="0"/>
                </a:lnTo>
                <a:cubicBezTo>
                  <a:pt x="5519129" y="0"/>
                  <a:pt x="5587365" y="68236"/>
                  <a:pt x="5587365" y="152409"/>
                </a:cubicBezTo>
                <a:lnTo>
                  <a:pt x="5587365" y="3710931"/>
                </a:lnTo>
                <a:cubicBezTo>
                  <a:pt x="5587365" y="3795104"/>
                  <a:pt x="5519129" y="3863340"/>
                  <a:pt x="5434956" y="3863340"/>
                </a:cubicBezTo>
                <a:lnTo>
                  <a:pt x="152409" y="3863340"/>
                </a:lnTo>
                <a:cubicBezTo>
                  <a:pt x="68236" y="3863340"/>
                  <a:pt x="0" y="3795104"/>
                  <a:pt x="0" y="3710931"/>
                </a:cubicBezTo>
                <a:lnTo>
                  <a:pt x="0" y="152409"/>
                </a:lnTo>
                <a:cubicBezTo>
                  <a:pt x="0" y="68292"/>
                  <a:pt x="68292" y="0"/>
                  <a:pt x="152409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06B6D4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436281" y="1472450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14313" y="80367"/>
                </a:moveTo>
                <a:cubicBezTo>
                  <a:pt x="214313" y="134615"/>
                  <a:pt x="166315" y="178594"/>
                  <a:pt x="107156" y="178594"/>
                </a:cubicBezTo>
                <a:cubicBezTo>
                  <a:pt x="92255" y="178594"/>
                  <a:pt x="78079" y="175803"/>
                  <a:pt x="65187" y="170780"/>
                </a:cubicBezTo>
                <a:lnTo>
                  <a:pt x="19645" y="194890"/>
                </a:lnTo>
                <a:cubicBezTo>
                  <a:pt x="14455" y="197625"/>
                  <a:pt x="8093" y="196676"/>
                  <a:pt x="3907" y="192546"/>
                </a:cubicBezTo>
                <a:cubicBezTo>
                  <a:pt x="-279" y="188416"/>
                  <a:pt x="-1228" y="181998"/>
                  <a:pt x="1563" y="176808"/>
                </a:cubicBezTo>
                <a:lnTo>
                  <a:pt x="21431" y="139303"/>
                </a:lnTo>
                <a:cubicBezTo>
                  <a:pt x="7981" y="122895"/>
                  <a:pt x="0" y="102468"/>
                  <a:pt x="0" y="80367"/>
                </a:cubicBezTo>
                <a:cubicBezTo>
                  <a:pt x="0" y="26119"/>
                  <a:pt x="47997" y="-17859"/>
                  <a:pt x="107156" y="-17859"/>
                </a:cubicBezTo>
                <a:cubicBezTo>
                  <a:pt x="166315" y="-17859"/>
                  <a:pt x="214313" y="26119"/>
                  <a:pt x="214313" y="80367"/>
                </a:cubicBezTo>
                <a:close/>
                <a:moveTo>
                  <a:pt x="214313" y="285750"/>
                </a:moveTo>
                <a:cubicBezTo>
                  <a:pt x="161795" y="285750"/>
                  <a:pt x="118095" y="251092"/>
                  <a:pt x="108942" y="205383"/>
                </a:cubicBezTo>
                <a:cubicBezTo>
                  <a:pt x="175915" y="204546"/>
                  <a:pt x="234125" y="156883"/>
                  <a:pt x="240543" y="92255"/>
                </a:cubicBezTo>
                <a:cubicBezTo>
                  <a:pt x="287034" y="102970"/>
                  <a:pt x="321469" y="141536"/>
                  <a:pt x="321469" y="187523"/>
                </a:cubicBezTo>
                <a:cubicBezTo>
                  <a:pt x="321469" y="209624"/>
                  <a:pt x="313488" y="230051"/>
                  <a:pt x="300038" y="246459"/>
                </a:cubicBezTo>
                <a:lnTo>
                  <a:pt x="319906" y="283964"/>
                </a:lnTo>
                <a:cubicBezTo>
                  <a:pt x="322641" y="289154"/>
                  <a:pt x="321692" y="295517"/>
                  <a:pt x="317562" y="299703"/>
                </a:cubicBezTo>
                <a:cubicBezTo>
                  <a:pt x="313432" y="303888"/>
                  <a:pt x="307014" y="304837"/>
                  <a:pt x="301823" y="302047"/>
                </a:cubicBezTo>
                <a:lnTo>
                  <a:pt x="256282" y="277937"/>
                </a:lnTo>
                <a:cubicBezTo>
                  <a:pt x="243390" y="282959"/>
                  <a:pt x="229214" y="285750"/>
                  <a:pt x="214313" y="28575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1" name="Text 19"/>
          <p:cNvSpPr/>
          <p:nvPr/>
        </p:nvSpPr>
        <p:spPr>
          <a:xfrm>
            <a:off x="6887528" y="1463046"/>
            <a:ext cx="1714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Ví dụ: ChatGPT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35090" y="1920125"/>
            <a:ext cx="5172075" cy="457200"/>
          </a:xfrm>
          <a:custGeom>
            <a:avLst/>
            <a:gdLst/>
            <a:ahLst/>
            <a:cxnLst/>
            <a:rect l="l" t="t" r="r" b="b"/>
            <a:pathLst>
              <a:path w="5172075" h="457200">
                <a:moveTo>
                  <a:pt x="38100" y="0"/>
                </a:moveTo>
                <a:lnTo>
                  <a:pt x="5095873" y="0"/>
                </a:lnTo>
                <a:cubicBezTo>
                  <a:pt x="5137958" y="0"/>
                  <a:pt x="5172075" y="34117"/>
                  <a:pt x="5172075" y="76202"/>
                </a:cubicBezTo>
                <a:lnTo>
                  <a:pt x="5172075" y="380998"/>
                </a:lnTo>
                <a:cubicBezTo>
                  <a:pt x="5172075" y="423083"/>
                  <a:pt x="5137958" y="457200"/>
                  <a:pt x="5095873" y="457200"/>
                </a:cubicBezTo>
                <a:lnTo>
                  <a:pt x="38100" y="457200"/>
                </a:lnTo>
                <a:cubicBezTo>
                  <a:pt x="17058" y="457200"/>
                  <a:pt x="0" y="440142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23" name="Shape 21"/>
          <p:cNvSpPr/>
          <p:nvPr/>
        </p:nvSpPr>
        <p:spPr>
          <a:xfrm>
            <a:off x="6435090" y="1920125"/>
            <a:ext cx="38100" cy="457200"/>
          </a:xfrm>
          <a:custGeom>
            <a:avLst/>
            <a:gdLst/>
            <a:ahLst/>
            <a:cxnLst/>
            <a:rect l="l" t="t" r="r" b="b"/>
            <a:pathLst>
              <a:path w="38100" h="457200">
                <a:moveTo>
                  <a:pt x="38100" y="0"/>
                </a:moveTo>
                <a:lnTo>
                  <a:pt x="38100" y="0"/>
                </a:lnTo>
                <a:lnTo>
                  <a:pt x="38100" y="457200"/>
                </a:lnTo>
                <a:lnTo>
                  <a:pt x="38100" y="457200"/>
                </a:lnTo>
                <a:cubicBezTo>
                  <a:pt x="17072" y="457200"/>
                  <a:pt x="0" y="440128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24" name="Shape 22"/>
          <p:cNvSpPr/>
          <p:nvPr/>
        </p:nvSpPr>
        <p:spPr>
          <a:xfrm>
            <a:off x="6597015" y="20725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119747" y="152400"/>
                </a:lnTo>
                <a:cubicBezTo>
                  <a:pt x="124629" y="152400"/>
                  <a:pt x="128588" y="148441"/>
                  <a:pt x="128588" y="143560"/>
                </a:cubicBezTo>
                <a:cubicBezTo>
                  <a:pt x="128588" y="114240"/>
                  <a:pt x="104835" y="90488"/>
                  <a:pt x="75515" y="90488"/>
                </a:cubicBezTo>
                <a:lnTo>
                  <a:pt x="57835" y="90488"/>
                </a:ln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25" name="Text 23"/>
          <p:cNvSpPr/>
          <p:nvPr/>
        </p:nvSpPr>
        <p:spPr>
          <a:xfrm>
            <a:off x="6816090" y="2034425"/>
            <a:ext cx="4752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Hỏi:</a:t>
            </a: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"Tại sao bầu trờI có màu xanh?"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924925" y="24916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7" name="Shape 25"/>
          <p:cNvSpPr/>
          <p:nvPr/>
        </p:nvSpPr>
        <p:spPr>
          <a:xfrm>
            <a:off x="6416040" y="2834525"/>
            <a:ext cx="5191125" cy="1181100"/>
          </a:xfrm>
          <a:custGeom>
            <a:avLst/>
            <a:gdLst/>
            <a:ahLst/>
            <a:cxnLst/>
            <a:rect l="l" t="t" r="r" b="b"/>
            <a:pathLst>
              <a:path w="5191125" h="1181100">
                <a:moveTo>
                  <a:pt x="76205" y="0"/>
                </a:moveTo>
                <a:lnTo>
                  <a:pt x="5114920" y="0"/>
                </a:lnTo>
                <a:cubicBezTo>
                  <a:pt x="5156979" y="0"/>
                  <a:pt x="5191125" y="34146"/>
                  <a:pt x="5191125" y="76205"/>
                </a:cubicBezTo>
                <a:lnTo>
                  <a:pt x="5191125" y="1104895"/>
                </a:lnTo>
                <a:cubicBezTo>
                  <a:pt x="5191125" y="1146982"/>
                  <a:pt x="5157007" y="1181100"/>
                  <a:pt x="5114920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06B6D4">
              <a:alpha val="1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6549390" y="29869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5719" y="16669"/>
                </a:moveTo>
                <a:cubicBezTo>
                  <a:pt x="35719" y="7471"/>
                  <a:pt x="43190" y="0"/>
                  <a:pt x="52388" y="0"/>
                </a:cubicBezTo>
                <a:lnTo>
                  <a:pt x="59531" y="0"/>
                </a:lnTo>
                <a:cubicBezTo>
                  <a:pt x="64800" y="0"/>
                  <a:pt x="69056" y="4256"/>
                  <a:pt x="69056" y="9525"/>
                </a:cubicBezTo>
                <a:lnTo>
                  <a:pt x="69056" y="142875"/>
                </a:lnTo>
                <a:cubicBezTo>
                  <a:pt x="69056" y="148144"/>
                  <a:pt x="64800" y="152400"/>
                  <a:pt x="59531" y="152400"/>
                </a:cubicBezTo>
                <a:lnTo>
                  <a:pt x="50006" y="152400"/>
                </a:lnTo>
                <a:cubicBezTo>
                  <a:pt x="41136" y="152400"/>
                  <a:pt x="33665" y="146328"/>
                  <a:pt x="31552" y="138113"/>
                </a:cubicBezTo>
                <a:cubicBezTo>
                  <a:pt x="31343" y="138113"/>
                  <a:pt x="31165" y="138113"/>
                  <a:pt x="30956" y="138113"/>
                </a:cubicBezTo>
                <a:cubicBezTo>
                  <a:pt x="17800" y="138113"/>
                  <a:pt x="7144" y="127456"/>
                  <a:pt x="7144" y="114300"/>
                </a:cubicBezTo>
                <a:cubicBezTo>
                  <a:pt x="7144" y="108942"/>
                  <a:pt x="8930" y="104001"/>
                  <a:pt x="11906" y="100013"/>
                </a:cubicBezTo>
                <a:cubicBezTo>
                  <a:pt x="6132" y="95667"/>
                  <a:pt x="2381" y="88761"/>
                  <a:pt x="2381" y="80962"/>
                </a:cubicBezTo>
                <a:cubicBezTo>
                  <a:pt x="2381" y="71765"/>
                  <a:pt x="7620" y="63758"/>
                  <a:pt x="15240" y="59799"/>
                </a:cubicBezTo>
                <a:cubicBezTo>
                  <a:pt x="13127" y="56227"/>
                  <a:pt x="11906" y="52060"/>
                  <a:pt x="11906" y="47625"/>
                </a:cubicBezTo>
                <a:cubicBezTo>
                  <a:pt x="11906" y="34469"/>
                  <a:pt x="22562" y="23813"/>
                  <a:pt x="35719" y="23813"/>
                </a:cubicBezTo>
                <a:lnTo>
                  <a:pt x="35719" y="16669"/>
                </a:lnTo>
                <a:close/>
                <a:moveTo>
                  <a:pt x="116681" y="16669"/>
                </a:moveTo>
                <a:lnTo>
                  <a:pt x="116681" y="23813"/>
                </a:lnTo>
                <a:cubicBezTo>
                  <a:pt x="129838" y="23813"/>
                  <a:pt x="140494" y="34469"/>
                  <a:pt x="140494" y="47625"/>
                </a:cubicBezTo>
                <a:cubicBezTo>
                  <a:pt x="140494" y="52090"/>
                  <a:pt x="139273" y="56257"/>
                  <a:pt x="137160" y="59799"/>
                </a:cubicBezTo>
                <a:cubicBezTo>
                  <a:pt x="144810" y="63758"/>
                  <a:pt x="150019" y="71735"/>
                  <a:pt x="150019" y="80962"/>
                </a:cubicBezTo>
                <a:cubicBezTo>
                  <a:pt x="150019" y="88761"/>
                  <a:pt x="146268" y="95667"/>
                  <a:pt x="140494" y="100013"/>
                </a:cubicBezTo>
                <a:cubicBezTo>
                  <a:pt x="143470" y="104001"/>
                  <a:pt x="145256" y="108942"/>
                  <a:pt x="145256" y="114300"/>
                </a:cubicBezTo>
                <a:cubicBezTo>
                  <a:pt x="145256" y="127456"/>
                  <a:pt x="134600" y="138113"/>
                  <a:pt x="121444" y="138113"/>
                </a:cubicBezTo>
                <a:cubicBezTo>
                  <a:pt x="121235" y="138113"/>
                  <a:pt x="121057" y="138113"/>
                  <a:pt x="120848" y="138113"/>
                </a:cubicBezTo>
                <a:cubicBezTo>
                  <a:pt x="118735" y="146328"/>
                  <a:pt x="111264" y="152400"/>
                  <a:pt x="102394" y="152400"/>
                </a:cubicBezTo>
                <a:lnTo>
                  <a:pt x="92869" y="152400"/>
                </a:lnTo>
                <a:cubicBezTo>
                  <a:pt x="87600" y="152400"/>
                  <a:pt x="83344" y="148144"/>
                  <a:pt x="83344" y="142875"/>
                </a:cubicBezTo>
                <a:lnTo>
                  <a:pt x="83344" y="9525"/>
                </a:lnTo>
                <a:cubicBezTo>
                  <a:pt x="83344" y="4256"/>
                  <a:pt x="87600" y="0"/>
                  <a:pt x="92869" y="0"/>
                </a:cubicBezTo>
                <a:lnTo>
                  <a:pt x="100013" y="0"/>
                </a:lnTo>
                <a:cubicBezTo>
                  <a:pt x="109210" y="0"/>
                  <a:pt x="116681" y="7471"/>
                  <a:pt x="116681" y="16669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9" name="Text 27"/>
          <p:cNvSpPr/>
          <p:nvPr/>
        </p:nvSpPr>
        <p:spPr>
          <a:xfrm>
            <a:off x="6841093" y="2956443"/>
            <a:ext cx="869394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suy luận: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758940" y="3253625"/>
            <a:ext cx="480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Ánh sáng mặt trờI gồm nhiều màu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758940" y="3482225"/>
            <a:ext cx="480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Màu xanh dương bị tán xạ nhiều hơn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758940" y="3710825"/>
            <a:ext cx="480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Mắt ngườI nhìn thấy màu xanh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924925" y="41299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4" name="Shape 32"/>
          <p:cNvSpPr/>
          <p:nvPr/>
        </p:nvSpPr>
        <p:spPr>
          <a:xfrm>
            <a:off x="6435090" y="4472825"/>
            <a:ext cx="5172075" cy="457200"/>
          </a:xfrm>
          <a:custGeom>
            <a:avLst/>
            <a:gdLst/>
            <a:ahLst/>
            <a:cxnLst/>
            <a:rect l="l" t="t" r="r" b="b"/>
            <a:pathLst>
              <a:path w="5172075" h="457200">
                <a:moveTo>
                  <a:pt x="38100" y="0"/>
                </a:moveTo>
                <a:lnTo>
                  <a:pt x="5095873" y="0"/>
                </a:lnTo>
                <a:cubicBezTo>
                  <a:pt x="5137958" y="0"/>
                  <a:pt x="5172075" y="34117"/>
                  <a:pt x="5172075" y="76202"/>
                </a:cubicBezTo>
                <a:lnTo>
                  <a:pt x="5172075" y="380998"/>
                </a:lnTo>
                <a:cubicBezTo>
                  <a:pt x="5172075" y="423083"/>
                  <a:pt x="5137958" y="457200"/>
                  <a:pt x="5095873" y="457200"/>
                </a:cubicBezTo>
                <a:lnTo>
                  <a:pt x="38100" y="457200"/>
                </a:lnTo>
                <a:cubicBezTo>
                  <a:pt x="17058" y="457200"/>
                  <a:pt x="0" y="440142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35" name="Shape 33"/>
          <p:cNvSpPr/>
          <p:nvPr/>
        </p:nvSpPr>
        <p:spPr>
          <a:xfrm>
            <a:off x="6435090" y="4472825"/>
            <a:ext cx="38100" cy="457200"/>
          </a:xfrm>
          <a:custGeom>
            <a:avLst/>
            <a:gdLst/>
            <a:ahLst/>
            <a:cxnLst/>
            <a:rect l="l" t="t" r="r" b="b"/>
            <a:pathLst>
              <a:path w="38100" h="457200">
                <a:moveTo>
                  <a:pt x="38100" y="0"/>
                </a:moveTo>
                <a:lnTo>
                  <a:pt x="38100" y="0"/>
                </a:lnTo>
                <a:lnTo>
                  <a:pt x="38100" y="457200"/>
                </a:lnTo>
                <a:lnTo>
                  <a:pt x="38100" y="457200"/>
                </a:lnTo>
                <a:cubicBezTo>
                  <a:pt x="17072" y="457200"/>
                  <a:pt x="0" y="440128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6" name="Shape 34"/>
          <p:cNvSpPr/>
          <p:nvPr/>
        </p:nvSpPr>
        <p:spPr>
          <a:xfrm>
            <a:off x="6568440" y="46252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04775" y="0"/>
                </a:moveTo>
                <a:cubicBezTo>
                  <a:pt x="104775" y="-5269"/>
                  <a:pt x="100519" y="-9525"/>
                  <a:pt x="95250" y="-9525"/>
                </a:cubicBezTo>
                <a:cubicBezTo>
                  <a:pt x="89981" y="-9525"/>
                  <a:pt x="85725" y="-5269"/>
                  <a:pt x="85725" y="0"/>
                </a:cubicBezTo>
                <a:lnTo>
                  <a:pt x="85725" y="19050"/>
                </a:lnTo>
                <a:lnTo>
                  <a:pt x="57150" y="19050"/>
                </a:lnTo>
                <a:cubicBezTo>
                  <a:pt x="41374" y="19050"/>
                  <a:pt x="28575" y="31849"/>
                  <a:pt x="28575" y="47625"/>
                </a:cubicBezTo>
                <a:lnTo>
                  <a:pt x="28575" y="114300"/>
                </a:lnTo>
                <a:cubicBezTo>
                  <a:pt x="28575" y="130076"/>
                  <a:pt x="41374" y="142875"/>
                  <a:pt x="57150" y="142875"/>
                </a:cubicBezTo>
                <a:lnTo>
                  <a:pt x="133350" y="142875"/>
                </a:lnTo>
                <a:cubicBezTo>
                  <a:pt x="149126" y="142875"/>
                  <a:pt x="161925" y="130076"/>
                  <a:pt x="161925" y="114300"/>
                </a:cubicBezTo>
                <a:lnTo>
                  <a:pt x="161925" y="47625"/>
                </a:lnTo>
                <a:cubicBezTo>
                  <a:pt x="161925" y="31849"/>
                  <a:pt x="149126" y="19050"/>
                  <a:pt x="133350" y="19050"/>
                </a:cubicBezTo>
                <a:lnTo>
                  <a:pt x="104775" y="19050"/>
                </a:lnTo>
                <a:lnTo>
                  <a:pt x="104775" y="0"/>
                </a:lnTo>
                <a:close/>
                <a:moveTo>
                  <a:pt x="47625" y="109537"/>
                </a:moveTo>
                <a:cubicBezTo>
                  <a:pt x="47625" y="105579"/>
                  <a:pt x="50810" y="102394"/>
                  <a:pt x="54769" y="102394"/>
                </a:cubicBezTo>
                <a:lnTo>
                  <a:pt x="64294" y="102394"/>
                </a:lnTo>
                <a:cubicBezTo>
                  <a:pt x="68253" y="102394"/>
                  <a:pt x="71438" y="105579"/>
                  <a:pt x="71438" y="109537"/>
                </a:cubicBezTo>
                <a:cubicBezTo>
                  <a:pt x="71438" y="113496"/>
                  <a:pt x="68253" y="116681"/>
                  <a:pt x="64294" y="116681"/>
                </a:cubicBezTo>
                <a:lnTo>
                  <a:pt x="54769" y="116681"/>
                </a:lnTo>
                <a:cubicBezTo>
                  <a:pt x="50810" y="116681"/>
                  <a:pt x="47625" y="113496"/>
                  <a:pt x="47625" y="109537"/>
                </a:cubicBezTo>
                <a:close/>
                <a:moveTo>
                  <a:pt x="83344" y="109537"/>
                </a:moveTo>
                <a:cubicBezTo>
                  <a:pt x="83344" y="105579"/>
                  <a:pt x="86529" y="102394"/>
                  <a:pt x="90488" y="102394"/>
                </a:cubicBezTo>
                <a:lnTo>
                  <a:pt x="100013" y="102394"/>
                </a:lnTo>
                <a:cubicBezTo>
                  <a:pt x="103971" y="102394"/>
                  <a:pt x="107156" y="105579"/>
                  <a:pt x="107156" y="109537"/>
                </a:cubicBezTo>
                <a:cubicBezTo>
                  <a:pt x="107156" y="113496"/>
                  <a:pt x="103971" y="116681"/>
                  <a:pt x="100013" y="116681"/>
                </a:cubicBezTo>
                <a:lnTo>
                  <a:pt x="90488" y="116681"/>
                </a:lnTo>
                <a:cubicBezTo>
                  <a:pt x="86529" y="116681"/>
                  <a:pt x="83344" y="113496"/>
                  <a:pt x="83344" y="109537"/>
                </a:cubicBezTo>
                <a:close/>
                <a:moveTo>
                  <a:pt x="119062" y="109537"/>
                </a:moveTo>
                <a:cubicBezTo>
                  <a:pt x="119062" y="105579"/>
                  <a:pt x="122247" y="102394"/>
                  <a:pt x="126206" y="102394"/>
                </a:cubicBezTo>
                <a:lnTo>
                  <a:pt x="135731" y="102394"/>
                </a:lnTo>
                <a:cubicBezTo>
                  <a:pt x="139690" y="102394"/>
                  <a:pt x="142875" y="105579"/>
                  <a:pt x="142875" y="109537"/>
                </a:cubicBezTo>
                <a:cubicBezTo>
                  <a:pt x="142875" y="113496"/>
                  <a:pt x="139690" y="116681"/>
                  <a:pt x="135731" y="116681"/>
                </a:cubicBezTo>
                <a:lnTo>
                  <a:pt x="126206" y="116681"/>
                </a:lnTo>
                <a:cubicBezTo>
                  <a:pt x="122247" y="116681"/>
                  <a:pt x="119062" y="113496"/>
                  <a:pt x="119062" y="109537"/>
                </a:cubicBezTo>
                <a:close/>
                <a:moveTo>
                  <a:pt x="66675" y="52388"/>
                </a:moveTo>
                <a:cubicBezTo>
                  <a:pt x="74560" y="52388"/>
                  <a:pt x="80962" y="58790"/>
                  <a:pt x="80962" y="66675"/>
                </a:cubicBezTo>
                <a:cubicBezTo>
                  <a:pt x="80962" y="74560"/>
                  <a:pt x="74560" y="80962"/>
                  <a:pt x="66675" y="80962"/>
                </a:cubicBezTo>
                <a:cubicBezTo>
                  <a:pt x="58790" y="80962"/>
                  <a:pt x="52388" y="74560"/>
                  <a:pt x="52388" y="66675"/>
                </a:cubicBezTo>
                <a:cubicBezTo>
                  <a:pt x="52388" y="58790"/>
                  <a:pt x="58790" y="52388"/>
                  <a:pt x="66675" y="52388"/>
                </a:cubicBezTo>
                <a:close/>
                <a:moveTo>
                  <a:pt x="109537" y="66675"/>
                </a:moveTo>
                <a:cubicBezTo>
                  <a:pt x="109537" y="58790"/>
                  <a:pt x="115940" y="52388"/>
                  <a:pt x="123825" y="52388"/>
                </a:cubicBezTo>
                <a:cubicBezTo>
                  <a:pt x="131710" y="52388"/>
                  <a:pt x="138113" y="58790"/>
                  <a:pt x="138113" y="66675"/>
                </a:cubicBezTo>
                <a:cubicBezTo>
                  <a:pt x="138113" y="74560"/>
                  <a:pt x="131710" y="80962"/>
                  <a:pt x="123825" y="80962"/>
                </a:cubicBezTo>
                <a:cubicBezTo>
                  <a:pt x="115940" y="80962"/>
                  <a:pt x="109537" y="74560"/>
                  <a:pt x="109537" y="66675"/>
                </a:cubicBezTo>
                <a:close/>
                <a:moveTo>
                  <a:pt x="19050" y="66675"/>
                </a:moveTo>
                <a:cubicBezTo>
                  <a:pt x="19050" y="61406"/>
                  <a:pt x="14794" y="57150"/>
                  <a:pt x="9525" y="57150"/>
                </a:cubicBezTo>
                <a:cubicBezTo>
                  <a:pt x="4256" y="57150"/>
                  <a:pt x="0" y="61406"/>
                  <a:pt x="0" y="66675"/>
                </a:cubicBezTo>
                <a:lnTo>
                  <a:pt x="0" y="95250"/>
                </a:lnTo>
                <a:cubicBezTo>
                  <a:pt x="0" y="100519"/>
                  <a:pt x="4256" y="104775"/>
                  <a:pt x="9525" y="104775"/>
                </a:cubicBezTo>
                <a:cubicBezTo>
                  <a:pt x="14794" y="104775"/>
                  <a:pt x="19050" y="100519"/>
                  <a:pt x="19050" y="95250"/>
                </a:cubicBezTo>
                <a:lnTo>
                  <a:pt x="19050" y="66675"/>
                </a:lnTo>
                <a:close/>
                <a:moveTo>
                  <a:pt x="180975" y="57150"/>
                </a:moveTo>
                <a:cubicBezTo>
                  <a:pt x="175706" y="57150"/>
                  <a:pt x="171450" y="61406"/>
                  <a:pt x="171450" y="66675"/>
                </a:cubicBezTo>
                <a:lnTo>
                  <a:pt x="171450" y="95250"/>
                </a:lnTo>
                <a:cubicBezTo>
                  <a:pt x="171450" y="100519"/>
                  <a:pt x="175706" y="104775"/>
                  <a:pt x="180975" y="104775"/>
                </a:cubicBezTo>
                <a:cubicBezTo>
                  <a:pt x="186244" y="104775"/>
                  <a:pt x="190500" y="100519"/>
                  <a:pt x="190500" y="95250"/>
                </a:cubicBezTo>
                <a:lnTo>
                  <a:pt x="190500" y="66675"/>
                </a:lnTo>
                <a:cubicBezTo>
                  <a:pt x="190500" y="61406"/>
                  <a:pt x="186244" y="57150"/>
                  <a:pt x="180975" y="5715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7" name="Text 35"/>
          <p:cNvSpPr/>
          <p:nvPr/>
        </p:nvSpPr>
        <p:spPr>
          <a:xfrm>
            <a:off x="6816090" y="4587125"/>
            <a:ext cx="4752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Trả lờI:</a:t>
            </a: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Giải thích đầy đủ, logic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217920" y="5295781"/>
            <a:ext cx="5587365" cy="548640"/>
          </a:xfrm>
          <a:custGeom>
            <a:avLst/>
            <a:gdLst/>
            <a:ahLst/>
            <a:cxnLst/>
            <a:rect l="l" t="t" r="r" b="b"/>
            <a:pathLst>
              <a:path w="5587365" h="548640">
                <a:moveTo>
                  <a:pt x="114298" y="0"/>
                </a:moveTo>
                <a:lnTo>
                  <a:pt x="5473067" y="0"/>
                </a:lnTo>
                <a:cubicBezTo>
                  <a:pt x="5536192" y="0"/>
                  <a:pt x="5587365" y="51173"/>
                  <a:pt x="5587365" y="114298"/>
                </a:cubicBezTo>
                <a:lnTo>
                  <a:pt x="5587365" y="434342"/>
                </a:lnTo>
                <a:cubicBezTo>
                  <a:pt x="5587365" y="497467"/>
                  <a:pt x="5536192" y="548640"/>
                  <a:pt x="5473067" y="548640"/>
                </a:cubicBezTo>
                <a:lnTo>
                  <a:pt x="114298" y="548640"/>
                </a:lnTo>
                <a:cubicBezTo>
                  <a:pt x="51173" y="548640"/>
                  <a:pt x="0" y="497467"/>
                  <a:pt x="0" y="43434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2032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7512129" y="549390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0" name="Text 38"/>
          <p:cNvSpPr/>
          <p:nvPr/>
        </p:nvSpPr>
        <p:spPr>
          <a:xfrm>
            <a:off x="6587490" y="5455807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không chỉ tìm kiếm mà còn </a:t>
            </a: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suy nghĩ</a:t>
            </a: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7754" y="377754"/>
            <a:ext cx="528855" cy="528855"/>
          </a:xfrm>
          <a:custGeom>
            <a:avLst/>
            <a:gdLst/>
            <a:ahLst/>
            <a:cxnLst/>
            <a:rect l="l" t="t" r="r" b="b"/>
            <a:pathLst>
              <a:path w="528855" h="528855">
                <a:moveTo>
                  <a:pt x="264428" y="0"/>
                </a:moveTo>
                <a:lnTo>
                  <a:pt x="264428" y="0"/>
                </a:lnTo>
                <a:cubicBezTo>
                  <a:pt x="410369" y="0"/>
                  <a:pt x="528855" y="118486"/>
                  <a:pt x="528855" y="264428"/>
                </a:cubicBezTo>
                <a:lnTo>
                  <a:pt x="528855" y="264428"/>
                </a:lnTo>
                <a:cubicBezTo>
                  <a:pt x="528855" y="410369"/>
                  <a:pt x="410369" y="528855"/>
                  <a:pt x="264428" y="528855"/>
                </a:cubicBezTo>
                <a:lnTo>
                  <a:pt x="264428" y="528855"/>
                </a:lnTo>
                <a:cubicBezTo>
                  <a:pt x="118486" y="528855"/>
                  <a:pt x="0" y="410369"/>
                  <a:pt x="0" y="264428"/>
                </a:cubicBezTo>
                <a:lnTo>
                  <a:pt x="0" y="264428"/>
                </a:lnTo>
                <a:cubicBezTo>
                  <a:pt x="0" y="118486"/>
                  <a:pt x="118486" y="0"/>
                  <a:pt x="26442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" name="Text 1"/>
          <p:cNvSpPr/>
          <p:nvPr/>
        </p:nvSpPr>
        <p:spPr>
          <a:xfrm>
            <a:off x="558839" y="472192"/>
            <a:ext cx="311647" cy="3399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57710" y="415529"/>
            <a:ext cx="4419718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69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Khả năng nhận thức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057710" y="982160"/>
            <a:ext cx="906609" cy="37775"/>
          </a:xfrm>
          <a:custGeom>
            <a:avLst/>
            <a:gdLst/>
            <a:ahLst/>
            <a:cxnLst/>
            <a:rect l="l" t="t" r="r" b="b"/>
            <a:pathLst>
              <a:path w="906609" h="37775">
                <a:moveTo>
                  <a:pt x="0" y="0"/>
                </a:moveTo>
                <a:lnTo>
                  <a:pt x="906609" y="0"/>
                </a:lnTo>
                <a:lnTo>
                  <a:pt x="906609" y="37775"/>
                </a:lnTo>
                <a:lnTo>
                  <a:pt x="0" y="37775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Shape 4"/>
          <p:cNvSpPr/>
          <p:nvPr/>
        </p:nvSpPr>
        <p:spPr>
          <a:xfrm>
            <a:off x="377754" y="1246587"/>
            <a:ext cx="5600198" cy="1341026"/>
          </a:xfrm>
          <a:custGeom>
            <a:avLst/>
            <a:gdLst/>
            <a:ahLst/>
            <a:cxnLst/>
            <a:rect l="l" t="t" r="r" b="b"/>
            <a:pathLst>
              <a:path w="5600198" h="1341026">
                <a:moveTo>
                  <a:pt x="151107" y="0"/>
                </a:moveTo>
                <a:lnTo>
                  <a:pt x="5449092" y="0"/>
                </a:lnTo>
                <a:cubicBezTo>
                  <a:pt x="5532545" y="0"/>
                  <a:pt x="5600198" y="67653"/>
                  <a:pt x="5600198" y="151107"/>
                </a:cubicBezTo>
                <a:lnTo>
                  <a:pt x="5600198" y="1189919"/>
                </a:lnTo>
                <a:cubicBezTo>
                  <a:pt x="5600198" y="1273373"/>
                  <a:pt x="5532545" y="1341026"/>
                  <a:pt x="5449092" y="1341026"/>
                </a:cubicBezTo>
                <a:lnTo>
                  <a:pt x="151107" y="1341026"/>
                </a:lnTo>
                <a:cubicBezTo>
                  <a:pt x="67709" y="1341026"/>
                  <a:pt x="0" y="1273317"/>
                  <a:pt x="0" y="1189919"/>
                </a:cubicBezTo>
                <a:lnTo>
                  <a:pt x="0" y="151107"/>
                </a:lnTo>
                <a:cubicBezTo>
                  <a:pt x="0" y="67709"/>
                  <a:pt x="67709" y="0"/>
                  <a:pt x="151107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59E0B">
                  <a:alpha val="90000"/>
                </a:srgbClr>
              </a:gs>
            </a:gsLst>
            <a:lin ang="2700000" scaled="1"/>
          </a:gradFill>
          <a:ln/>
          <a:effectLst>
            <a:outerShdw blurRad="236096" dist="188877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586699" y="1444788"/>
            <a:ext cx="318730" cy="283315"/>
          </a:xfrm>
          <a:custGeom>
            <a:avLst/>
            <a:gdLst/>
            <a:ahLst/>
            <a:cxnLst/>
            <a:rect l="l" t="t" r="r" b="b"/>
            <a:pathLst>
              <a:path w="318730" h="283315">
                <a:moveTo>
                  <a:pt x="159365" y="17707"/>
                </a:moveTo>
                <a:cubicBezTo>
                  <a:pt x="114654" y="17707"/>
                  <a:pt x="78852" y="38070"/>
                  <a:pt x="52790" y="62307"/>
                </a:cubicBezTo>
                <a:cubicBezTo>
                  <a:pt x="26893" y="86378"/>
                  <a:pt x="9573" y="115097"/>
                  <a:pt x="1328" y="134851"/>
                </a:cubicBezTo>
                <a:cubicBezTo>
                  <a:pt x="-498" y="139223"/>
                  <a:pt x="-498" y="144092"/>
                  <a:pt x="1328" y="148464"/>
                </a:cubicBezTo>
                <a:cubicBezTo>
                  <a:pt x="9573" y="168218"/>
                  <a:pt x="26893" y="196993"/>
                  <a:pt x="52790" y="221008"/>
                </a:cubicBezTo>
                <a:cubicBezTo>
                  <a:pt x="78852" y="245189"/>
                  <a:pt x="114654" y="265608"/>
                  <a:pt x="159365" y="265608"/>
                </a:cubicBezTo>
                <a:cubicBezTo>
                  <a:pt x="204076" y="265608"/>
                  <a:pt x="239877" y="245245"/>
                  <a:pt x="265940" y="221008"/>
                </a:cubicBezTo>
                <a:cubicBezTo>
                  <a:pt x="291837" y="196937"/>
                  <a:pt x="309157" y="168218"/>
                  <a:pt x="317402" y="148464"/>
                </a:cubicBezTo>
                <a:cubicBezTo>
                  <a:pt x="319228" y="144092"/>
                  <a:pt x="319228" y="139223"/>
                  <a:pt x="317402" y="134851"/>
                </a:cubicBezTo>
                <a:cubicBezTo>
                  <a:pt x="309157" y="115097"/>
                  <a:pt x="291837" y="86323"/>
                  <a:pt x="265940" y="62307"/>
                </a:cubicBezTo>
                <a:cubicBezTo>
                  <a:pt x="239877" y="38126"/>
                  <a:pt x="204076" y="17707"/>
                  <a:pt x="159365" y="17707"/>
                </a:cubicBezTo>
                <a:close/>
                <a:moveTo>
                  <a:pt x="79682" y="141658"/>
                </a:moveTo>
                <a:cubicBezTo>
                  <a:pt x="79682" y="97680"/>
                  <a:pt x="115387" y="61975"/>
                  <a:pt x="159365" y="61975"/>
                </a:cubicBezTo>
                <a:cubicBezTo>
                  <a:pt x="203343" y="61975"/>
                  <a:pt x="239047" y="97680"/>
                  <a:pt x="239047" y="141658"/>
                </a:cubicBezTo>
                <a:cubicBezTo>
                  <a:pt x="239047" y="185636"/>
                  <a:pt x="203343" y="221340"/>
                  <a:pt x="159365" y="221340"/>
                </a:cubicBezTo>
                <a:cubicBezTo>
                  <a:pt x="115387" y="221340"/>
                  <a:pt x="79682" y="185636"/>
                  <a:pt x="79682" y="141658"/>
                </a:cubicBezTo>
                <a:close/>
                <a:moveTo>
                  <a:pt x="159365" y="106243"/>
                </a:moveTo>
                <a:cubicBezTo>
                  <a:pt x="159365" y="125776"/>
                  <a:pt x="143484" y="141658"/>
                  <a:pt x="123950" y="141658"/>
                </a:cubicBezTo>
                <a:cubicBezTo>
                  <a:pt x="117587" y="141658"/>
                  <a:pt x="111611" y="139998"/>
                  <a:pt x="106409" y="137009"/>
                </a:cubicBezTo>
                <a:cubicBezTo>
                  <a:pt x="105856" y="143041"/>
                  <a:pt x="106354" y="149239"/>
                  <a:pt x="108014" y="155381"/>
                </a:cubicBezTo>
                <a:cubicBezTo>
                  <a:pt x="115595" y="183712"/>
                  <a:pt x="144756" y="200534"/>
                  <a:pt x="173088" y="192953"/>
                </a:cubicBezTo>
                <a:cubicBezTo>
                  <a:pt x="201419" y="185372"/>
                  <a:pt x="218241" y="156211"/>
                  <a:pt x="210660" y="127879"/>
                </a:cubicBezTo>
                <a:cubicBezTo>
                  <a:pt x="203910" y="102591"/>
                  <a:pt x="179949" y="86489"/>
                  <a:pt x="154717" y="88702"/>
                </a:cubicBezTo>
                <a:cubicBezTo>
                  <a:pt x="157649" y="93848"/>
                  <a:pt x="159365" y="99824"/>
                  <a:pt x="159365" y="10624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034101" y="1435464"/>
            <a:ext cx="708288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Mô tả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66631" y="1850873"/>
            <a:ext cx="5307439" cy="557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có thể </a:t>
            </a:r>
            <a:r>
              <a:rPr lang="en-US" sz="133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biết và hiểu thông tin</a:t>
            </a:r>
            <a:r>
              <a:rPr lang="en-US" sz="133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từ thế giớI xung quanh qua các giác quan nhân tạo (camera, micro).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77754" y="2743316"/>
            <a:ext cx="5600198" cy="1737667"/>
          </a:xfrm>
          <a:custGeom>
            <a:avLst/>
            <a:gdLst/>
            <a:ahLst/>
            <a:cxnLst/>
            <a:rect l="l" t="t" r="r" b="b"/>
            <a:pathLst>
              <a:path w="5600198" h="1737667">
                <a:moveTo>
                  <a:pt x="151108" y="0"/>
                </a:moveTo>
                <a:lnTo>
                  <a:pt x="5449091" y="0"/>
                </a:lnTo>
                <a:cubicBezTo>
                  <a:pt x="5532489" y="0"/>
                  <a:pt x="5600198" y="67709"/>
                  <a:pt x="5600198" y="151108"/>
                </a:cubicBezTo>
                <a:lnTo>
                  <a:pt x="5600198" y="1586559"/>
                </a:lnTo>
                <a:cubicBezTo>
                  <a:pt x="5600198" y="1669958"/>
                  <a:pt x="5532489" y="1737667"/>
                  <a:pt x="5449091" y="1737667"/>
                </a:cubicBezTo>
                <a:lnTo>
                  <a:pt x="151108" y="1737667"/>
                </a:lnTo>
                <a:cubicBezTo>
                  <a:pt x="67709" y="1737667"/>
                  <a:pt x="0" y="1669958"/>
                  <a:pt x="0" y="1586559"/>
                </a:cubicBezTo>
                <a:lnTo>
                  <a:pt x="0" y="151108"/>
                </a:lnTo>
                <a:cubicBezTo>
                  <a:pt x="0" y="67709"/>
                  <a:pt x="67709" y="0"/>
                  <a:pt x="151108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2700000" scaled="1"/>
          </a:gradFill>
          <a:ln/>
          <a:effectLst>
            <a:outerShdw blurRad="236096" dist="188877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604406" y="2941526"/>
            <a:ext cx="283315" cy="283315"/>
          </a:xfrm>
          <a:custGeom>
            <a:avLst/>
            <a:gdLst/>
            <a:ahLst/>
            <a:cxnLst/>
            <a:rect l="l" t="t" r="r" b="b"/>
            <a:pathLst>
              <a:path w="283315" h="283315">
                <a:moveTo>
                  <a:pt x="82505" y="35857"/>
                </a:moveTo>
                <a:lnTo>
                  <a:pt x="76750" y="53122"/>
                </a:lnTo>
                <a:lnTo>
                  <a:pt x="35414" y="53122"/>
                </a:lnTo>
                <a:cubicBezTo>
                  <a:pt x="15881" y="53122"/>
                  <a:pt x="0" y="69003"/>
                  <a:pt x="0" y="88536"/>
                </a:cubicBezTo>
                <a:lnTo>
                  <a:pt x="0" y="230194"/>
                </a:lnTo>
                <a:cubicBezTo>
                  <a:pt x="0" y="249727"/>
                  <a:pt x="15881" y="265608"/>
                  <a:pt x="35414" y="265608"/>
                </a:cubicBezTo>
                <a:lnTo>
                  <a:pt x="247901" y="265608"/>
                </a:lnTo>
                <a:cubicBezTo>
                  <a:pt x="267434" y="265608"/>
                  <a:pt x="283315" y="249727"/>
                  <a:pt x="283315" y="230194"/>
                </a:cubicBezTo>
                <a:lnTo>
                  <a:pt x="283315" y="88536"/>
                </a:lnTo>
                <a:cubicBezTo>
                  <a:pt x="283315" y="69003"/>
                  <a:pt x="267434" y="53122"/>
                  <a:pt x="247901" y="53122"/>
                </a:cubicBezTo>
                <a:lnTo>
                  <a:pt x="206566" y="53122"/>
                </a:lnTo>
                <a:lnTo>
                  <a:pt x="200811" y="35857"/>
                </a:lnTo>
                <a:cubicBezTo>
                  <a:pt x="197214" y="25011"/>
                  <a:pt x="187088" y="17707"/>
                  <a:pt x="175633" y="17707"/>
                </a:cubicBezTo>
                <a:lnTo>
                  <a:pt x="107682" y="17707"/>
                </a:lnTo>
                <a:cubicBezTo>
                  <a:pt x="96228" y="17707"/>
                  <a:pt x="86101" y="25011"/>
                  <a:pt x="82505" y="35857"/>
                </a:cubicBezTo>
                <a:close/>
                <a:moveTo>
                  <a:pt x="141658" y="106243"/>
                </a:moveTo>
                <a:cubicBezTo>
                  <a:pt x="170976" y="106243"/>
                  <a:pt x="194779" y="130046"/>
                  <a:pt x="194779" y="159365"/>
                </a:cubicBezTo>
                <a:cubicBezTo>
                  <a:pt x="194779" y="188683"/>
                  <a:pt x="170976" y="212486"/>
                  <a:pt x="141658" y="212486"/>
                </a:cubicBezTo>
                <a:cubicBezTo>
                  <a:pt x="112339" y="212486"/>
                  <a:pt x="88536" y="188683"/>
                  <a:pt x="88536" y="159365"/>
                </a:cubicBezTo>
                <a:cubicBezTo>
                  <a:pt x="88536" y="130046"/>
                  <a:pt x="112339" y="106243"/>
                  <a:pt x="141658" y="106243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2" name="Text 10"/>
          <p:cNvSpPr/>
          <p:nvPr/>
        </p:nvSpPr>
        <p:spPr>
          <a:xfrm>
            <a:off x="1034101" y="2932193"/>
            <a:ext cx="2049314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Các loại nhận thức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00864" y="3385387"/>
            <a:ext cx="148741" cy="169989"/>
          </a:xfrm>
          <a:custGeom>
            <a:avLst/>
            <a:gdLst/>
            <a:ahLst/>
            <a:cxnLst/>
            <a:rect l="l" t="t" r="r" b="b"/>
            <a:pathLst>
              <a:path w="148741" h="169989">
                <a:moveTo>
                  <a:pt x="21249" y="10624"/>
                </a:moveTo>
                <a:cubicBezTo>
                  <a:pt x="9529" y="10624"/>
                  <a:pt x="0" y="20153"/>
                  <a:pt x="0" y="31873"/>
                </a:cubicBezTo>
                <a:lnTo>
                  <a:pt x="0" y="138116"/>
                </a:lnTo>
                <a:cubicBezTo>
                  <a:pt x="0" y="149836"/>
                  <a:pt x="9529" y="159365"/>
                  <a:pt x="21249" y="159365"/>
                </a:cubicBezTo>
                <a:lnTo>
                  <a:pt x="127492" y="159365"/>
                </a:lnTo>
                <a:cubicBezTo>
                  <a:pt x="139212" y="159365"/>
                  <a:pt x="148741" y="149836"/>
                  <a:pt x="148741" y="138116"/>
                </a:cubicBezTo>
                <a:lnTo>
                  <a:pt x="148741" y="31873"/>
                </a:lnTo>
                <a:cubicBezTo>
                  <a:pt x="148741" y="20153"/>
                  <a:pt x="139212" y="10624"/>
                  <a:pt x="127492" y="10624"/>
                </a:cubicBezTo>
                <a:lnTo>
                  <a:pt x="21249" y="10624"/>
                </a:lnTo>
                <a:close/>
                <a:moveTo>
                  <a:pt x="42497" y="37185"/>
                </a:moveTo>
                <a:cubicBezTo>
                  <a:pt x="51293" y="37185"/>
                  <a:pt x="58434" y="44326"/>
                  <a:pt x="58434" y="53122"/>
                </a:cubicBezTo>
                <a:cubicBezTo>
                  <a:pt x="58434" y="61917"/>
                  <a:pt x="51293" y="69058"/>
                  <a:pt x="42497" y="69058"/>
                </a:cubicBezTo>
                <a:cubicBezTo>
                  <a:pt x="33702" y="69058"/>
                  <a:pt x="26561" y="61917"/>
                  <a:pt x="26561" y="53122"/>
                </a:cubicBezTo>
                <a:cubicBezTo>
                  <a:pt x="26561" y="44326"/>
                  <a:pt x="33702" y="37185"/>
                  <a:pt x="42497" y="37185"/>
                </a:cubicBezTo>
                <a:close/>
                <a:moveTo>
                  <a:pt x="90307" y="74370"/>
                </a:moveTo>
                <a:cubicBezTo>
                  <a:pt x="93096" y="74370"/>
                  <a:pt x="95652" y="75831"/>
                  <a:pt x="97113" y="78188"/>
                </a:cubicBezTo>
                <a:lnTo>
                  <a:pt x="126330" y="125998"/>
                </a:lnTo>
                <a:cubicBezTo>
                  <a:pt x="127824" y="128455"/>
                  <a:pt x="127890" y="131542"/>
                  <a:pt x="126496" y="134066"/>
                </a:cubicBezTo>
                <a:cubicBezTo>
                  <a:pt x="125101" y="136589"/>
                  <a:pt x="122412" y="138116"/>
                  <a:pt x="119524" y="138116"/>
                </a:cubicBezTo>
                <a:lnTo>
                  <a:pt x="29217" y="138116"/>
                </a:lnTo>
                <a:cubicBezTo>
                  <a:pt x="26262" y="138116"/>
                  <a:pt x="23506" y="136456"/>
                  <a:pt x="22145" y="133833"/>
                </a:cubicBezTo>
                <a:cubicBezTo>
                  <a:pt x="20784" y="131210"/>
                  <a:pt x="20983" y="128023"/>
                  <a:pt x="22676" y="125599"/>
                </a:cubicBezTo>
                <a:lnTo>
                  <a:pt x="41269" y="99039"/>
                </a:lnTo>
                <a:cubicBezTo>
                  <a:pt x="42763" y="96914"/>
                  <a:pt x="45187" y="95652"/>
                  <a:pt x="47809" y="95652"/>
                </a:cubicBezTo>
                <a:cubicBezTo>
                  <a:pt x="50432" y="95652"/>
                  <a:pt x="52856" y="96914"/>
                  <a:pt x="54350" y="99039"/>
                </a:cubicBezTo>
                <a:lnTo>
                  <a:pt x="63115" y="111589"/>
                </a:lnTo>
                <a:lnTo>
                  <a:pt x="83501" y="78222"/>
                </a:lnTo>
                <a:cubicBezTo>
                  <a:pt x="84961" y="75864"/>
                  <a:pt x="87518" y="74403"/>
                  <a:pt x="90307" y="74403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4" name="Text 12"/>
          <p:cNvSpPr/>
          <p:nvPr/>
        </p:nvSpPr>
        <p:spPr>
          <a:xfrm>
            <a:off x="854668" y="3347611"/>
            <a:ext cx="2304297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Thị giác:</a:t>
            </a:r>
            <a:r>
              <a:rPr lang="en-US" sz="133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Nhận diện hình ảnh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1489" y="3725365"/>
            <a:ext cx="127492" cy="169989"/>
          </a:xfrm>
          <a:custGeom>
            <a:avLst/>
            <a:gdLst/>
            <a:ahLst/>
            <a:cxnLst/>
            <a:rect l="l" t="t" r="r" b="b"/>
            <a:pathLst>
              <a:path w="127492" h="169989">
                <a:moveTo>
                  <a:pt x="63746" y="0"/>
                </a:moveTo>
                <a:cubicBezTo>
                  <a:pt x="46149" y="0"/>
                  <a:pt x="31873" y="14276"/>
                  <a:pt x="31873" y="31873"/>
                </a:cubicBezTo>
                <a:lnTo>
                  <a:pt x="31873" y="74370"/>
                </a:lnTo>
                <a:cubicBezTo>
                  <a:pt x="31873" y="91967"/>
                  <a:pt x="46149" y="106243"/>
                  <a:pt x="63746" y="106243"/>
                </a:cubicBezTo>
                <a:cubicBezTo>
                  <a:pt x="81342" y="106243"/>
                  <a:pt x="95619" y="91967"/>
                  <a:pt x="95619" y="74370"/>
                </a:cubicBezTo>
                <a:lnTo>
                  <a:pt x="95619" y="31873"/>
                </a:lnTo>
                <a:cubicBezTo>
                  <a:pt x="95619" y="14276"/>
                  <a:pt x="81342" y="0"/>
                  <a:pt x="63746" y="0"/>
                </a:cubicBezTo>
                <a:close/>
                <a:moveTo>
                  <a:pt x="15936" y="61090"/>
                </a:moveTo>
                <a:cubicBezTo>
                  <a:pt x="15936" y="56674"/>
                  <a:pt x="12384" y="53122"/>
                  <a:pt x="7968" y="53122"/>
                </a:cubicBezTo>
                <a:cubicBezTo>
                  <a:pt x="3553" y="53122"/>
                  <a:pt x="0" y="56674"/>
                  <a:pt x="0" y="61090"/>
                </a:cubicBezTo>
                <a:lnTo>
                  <a:pt x="0" y="74370"/>
                </a:lnTo>
                <a:cubicBezTo>
                  <a:pt x="0" y="106874"/>
                  <a:pt x="24336" y="133700"/>
                  <a:pt x="55778" y="137618"/>
                </a:cubicBezTo>
                <a:lnTo>
                  <a:pt x="55778" y="154053"/>
                </a:lnTo>
                <a:lnTo>
                  <a:pt x="39841" y="154053"/>
                </a:lnTo>
                <a:cubicBezTo>
                  <a:pt x="35425" y="154053"/>
                  <a:pt x="31873" y="157605"/>
                  <a:pt x="31873" y="162021"/>
                </a:cubicBezTo>
                <a:cubicBezTo>
                  <a:pt x="31873" y="166437"/>
                  <a:pt x="35425" y="169989"/>
                  <a:pt x="39841" y="169989"/>
                </a:cubicBezTo>
                <a:lnTo>
                  <a:pt x="87651" y="169989"/>
                </a:lnTo>
                <a:cubicBezTo>
                  <a:pt x="92066" y="169989"/>
                  <a:pt x="95619" y="166437"/>
                  <a:pt x="95619" y="162021"/>
                </a:cubicBezTo>
                <a:cubicBezTo>
                  <a:pt x="95619" y="157605"/>
                  <a:pt x="92066" y="154053"/>
                  <a:pt x="87651" y="154053"/>
                </a:cubicBezTo>
                <a:lnTo>
                  <a:pt x="71714" y="154053"/>
                </a:lnTo>
                <a:lnTo>
                  <a:pt x="71714" y="137618"/>
                </a:lnTo>
                <a:cubicBezTo>
                  <a:pt x="103156" y="133700"/>
                  <a:pt x="127492" y="106874"/>
                  <a:pt x="127492" y="74370"/>
                </a:cubicBezTo>
                <a:lnTo>
                  <a:pt x="127492" y="61090"/>
                </a:lnTo>
                <a:cubicBezTo>
                  <a:pt x="127492" y="56674"/>
                  <a:pt x="123939" y="53122"/>
                  <a:pt x="119524" y="53122"/>
                </a:cubicBezTo>
                <a:cubicBezTo>
                  <a:pt x="115108" y="53122"/>
                  <a:pt x="111555" y="56674"/>
                  <a:pt x="111555" y="61090"/>
                </a:cubicBezTo>
                <a:lnTo>
                  <a:pt x="111555" y="74370"/>
                </a:lnTo>
                <a:cubicBezTo>
                  <a:pt x="111555" y="100765"/>
                  <a:pt x="90141" y="122180"/>
                  <a:pt x="63746" y="122180"/>
                </a:cubicBezTo>
                <a:cubicBezTo>
                  <a:pt x="37351" y="122180"/>
                  <a:pt x="15936" y="100765"/>
                  <a:pt x="15936" y="74370"/>
                </a:cubicBezTo>
                <a:lnTo>
                  <a:pt x="15936" y="6109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6" name="Text 14"/>
          <p:cNvSpPr/>
          <p:nvPr/>
        </p:nvSpPr>
        <p:spPr>
          <a:xfrm>
            <a:off x="854668" y="3687590"/>
            <a:ext cx="2549837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Thính giác:</a:t>
            </a:r>
            <a:r>
              <a:rPr lang="en-US" sz="133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Nhận diện giọng nóI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0240" y="4065343"/>
            <a:ext cx="169989" cy="169989"/>
          </a:xfrm>
          <a:custGeom>
            <a:avLst/>
            <a:gdLst/>
            <a:ahLst/>
            <a:cxnLst/>
            <a:rect l="l" t="t" r="r" b="b"/>
            <a:pathLst>
              <a:path w="169989" h="169989">
                <a:moveTo>
                  <a:pt x="95619" y="10624"/>
                </a:moveTo>
                <a:cubicBezTo>
                  <a:pt x="95619" y="4748"/>
                  <a:pt x="90871" y="0"/>
                  <a:pt x="84995" y="0"/>
                </a:cubicBezTo>
                <a:cubicBezTo>
                  <a:pt x="79118" y="0"/>
                  <a:pt x="74370" y="4748"/>
                  <a:pt x="74370" y="10624"/>
                </a:cubicBezTo>
                <a:lnTo>
                  <a:pt x="74370" y="79682"/>
                </a:lnTo>
                <a:cubicBezTo>
                  <a:pt x="74370" y="82604"/>
                  <a:pt x="71980" y="84995"/>
                  <a:pt x="69058" y="84995"/>
                </a:cubicBezTo>
                <a:cubicBezTo>
                  <a:pt x="66136" y="84995"/>
                  <a:pt x="63746" y="82604"/>
                  <a:pt x="63746" y="79682"/>
                </a:cubicBezTo>
                <a:lnTo>
                  <a:pt x="63746" y="21249"/>
                </a:lnTo>
                <a:cubicBezTo>
                  <a:pt x="63746" y="15372"/>
                  <a:pt x="58998" y="10624"/>
                  <a:pt x="53122" y="10624"/>
                </a:cubicBezTo>
                <a:cubicBezTo>
                  <a:pt x="47245" y="10624"/>
                  <a:pt x="42497" y="15372"/>
                  <a:pt x="42497" y="21249"/>
                </a:cubicBezTo>
                <a:lnTo>
                  <a:pt x="42497" y="111555"/>
                </a:lnTo>
                <a:cubicBezTo>
                  <a:pt x="42497" y="112053"/>
                  <a:pt x="42497" y="112585"/>
                  <a:pt x="42530" y="113083"/>
                </a:cubicBezTo>
                <a:lnTo>
                  <a:pt x="22444" y="93959"/>
                </a:lnTo>
                <a:cubicBezTo>
                  <a:pt x="17132" y="88912"/>
                  <a:pt x="8732" y="89112"/>
                  <a:pt x="3652" y="94424"/>
                </a:cubicBezTo>
                <a:cubicBezTo>
                  <a:pt x="-1428" y="99736"/>
                  <a:pt x="-1195" y="108136"/>
                  <a:pt x="4117" y="113215"/>
                </a:cubicBezTo>
                <a:lnTo>
                  <a:pt x="41435" y="148741"/>
                </a:lnTo>
                <a:cubicBezTo>
                  <a:pt x="55744" y="162386"/>
                  <a:pt x="74769" y="169989"/>
                  <a:pt x="94556" y="169989"/>
                </a:cubicBezTo>
                <a:lnTo>
                  <a:pt x="100931" y="169989"/>
                </a:lnTo>
                <a:cubicBezTo>
                  <a:pt x="133202" y="169989"/>
                  <a:pt x="159365" y="143827"/>
                  <a:pt x="159365" y="111555"/>
                </a:cubicBezTo>
                <a:lnTo>
                  <a:pt x="159365" y="42497"/>
                </a:lnTo>
                <a:cubicBezTo>
                  <a:pt x="159365" y="36621"/>
                  <a:pt x="154617" y="31873"/>
                  <a:pt x="148741" y="31873"/>
                </a:cubicBezTo>
                <a:cubicBezTo>
                  <a:pt x="142864" y="31873"/>
                  <a:pt x="138116" y="36621"/>
                  <a:pt x="138116" y="42497"/>
                </a:cubicBezTo>
                <a:lnTo>
                  <a:pt x="138116" y="79682"/>
                </a:lnTo>
                <a:cubicBezTo>
                  <a:pt x="138116" y="82604"/>
                  <a:pt x="135726" y="84995"/>
                  <a:pt x="132804" y="84995"/>
                </a:cubicBezTo>
                <a:cubicBezTo>
                  <a:pt x="129882" y="84995"/>
                  <a:pt x="127492" y="82604"/>
                  <a:pt x="127492" y="79682"/>
                </a:cubicBezTo>
                <a:lnTo>
                  <a:pt x="127492" y="21249"/>
                </a:lnTo>
                <a:cubicBezTo>
                  <a:pt x="127492" y="15372"/>
                  <a:pt x="122744" y="10624"/>
                  <a:pt x="116868" y="10624"/>
                </a:cubicBezTo>
                <a:cubicBezTo>
                  <a:pt x="110991" y="10624"/>
                  <a:pt x="106243" y="15372"/>
                  <a:pt x="106243" y="21249"/>
                </a:cubicBezTo>
                <a:lnTo>
                  <a:pt x="106243" y="79682"/>
                </a:lnTo>
                <a:cubicBezTo>
                  <a:pt x="106243" y="82604"/>
                  <a:pt x="103853" y="84995"/>
                  <a:pt x="100931" y="84995"/>
                </a:cubicBezTo>
                <a:cubicBezTo>
                  <a:pt x="98009" y="84995"/>
                  <a:pt x="95619" y="82604"/>
                  <a:pt x="95619" y="79682"/>
                </a:cubicBezTo>
                <a:lnTo>
                  <a:pt x="95619" y="10624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8" name="Text 16"/>
          <p:cNvSpPr/>
          <p:nvPr/>
        </p:nvSpPr>
        <p:spPr>
          <a:xfrm>
            <a:off x="854668" y="4027568"/>
            <a:ext cx="2068201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Xúc giác:</a:t>
            </a:r>
            <a:r>
              <a:rPr lang="en-US" sz="1339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Cảm biến chạm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15229" y="1254142"/>
            <a:ext cx="5586977" cy="4510379"/>
          </a:xfrm>
          <a:custGeom>
            <a:avLst/>
            <a:gdLst/>
            <a:ahLst/>
            <a:cxnLst/>
            <a:rect l="l" t="t" r="r" b="b"/>
            <a:pathLst>
              <a:path w="5586977" h="4510379">
                <a:moveTo>
                  <a:pt x="151098" y="0"/>
                </a:moveTo>
                <a:lnTo>
                  <a:pt x="5435879" y="0"/>
                </a:lnTo>
                <a:cubicBezTo>
                  <a:pt x="5519328" y="0"/>
                  <a:pt x="5586977" y="67649"/>
                  <a:pt x="5586977" y="151098"/>
                </a:cubicBezTo>
                <a:lnTo>
                  <a:pt x="5586977" y="4359281"/>
                </a:lnTo>
                <a:cubicBezTo>
                  <a:pt x="5586977" y="4442730"/>
                  <a:pt x="5519328" y="4510379"/>
                  <a:pt x="5435879" y="4510379"/>
                </a:cubicBezTo>
                <a:lnTo>
                  <a:pt x="151098" y="4510379"/>
                </a:lnTo>
                <a:cubicBezTo>
                  <a:pt x="67649" y="4510379"/>
                  <a:pt x="0" y="4442730"/>
                  <a:pt x="0" y="4359281"/>
                </a:cubicBezTo>
                <a:lnTo>
                  <a:pt x="0" y="151098"/>
                </a:lnTo>
                <a:cubicBezTo>
                  <a:pt x="0" y="67705"/>
                  <a:pt x="67705" y="0"/>
                  <a:pt x="151098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F59E0B">
                <a:alpha val="20000"/>
              </a:srgbClr>
            </a:solidFill>
            <a:prstDash val="solid"/>
          </a:ln>
          <a:effectLst>
            <a:outerShdw blurRad="236096" dist="188877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449436" y="1459904"/>
            <a:ext cx="283315" cy="283315"/>
          </a:xfrm>
          <a:custGeom>
            <a:avLst/>
            <a:gdLst/>
            <a:ahLst/>
            <a:cxnLst/>
            <a:rect l="l" t="t" r="r" b="b"/>
            <a:pathLst>
              <a:path w="283315" h="283315">
                <a:moveTo>
                  <a:pt x="141658" y="283315"/>
                </a:moveTo>
                <a:cubicBezTo>
                  <a:pt x="219841" y="283315"/>
                  <a:pt x="283315" y="219841"/>
                  <a:pt x="283315" y="141658"/>
                </a:cubicBezTo>
                <a:cubicBezTo>
                  <a:pt x="283315" y="63475"/>
                  <a:pt x="219841" y="0"/>
                  <a:pt x="141658" y="0"/>
                </a:cubicBezTo>
                <a:cubicBezTo>
                  <a:pt x="63475" y="0"/>
                  <a:pt x="0" y="63475"/>
                  <a:pt x="0" y="141658"/>
                </a:cubicBezTo>
                <a:cubicBezTo>
                  <a:pt x="0" y="219841"/>
                  <a:pt x="63475" y="283315"/>
                  <a:pt x="141658" y="283315"/>
                </a:cubicBezTo>
                <a:close/>
                <a:moveTo>
                  <a:pt x="91524" y="178123"/>
                </a:moveTo>
                <a:cubicBezTo>
                  <a:pt x="102812" y="193617"/>
                  <a:pt x="121073" y="203633"/>
                  <a:pt x="141658" y="203633"/>
                </a:cubicBezTo>
                <a:cubicBezTo>
                  <a:pt x="162242" y="203633"/>
                  <a:pt x="180503" y="193617"/>
                  <a:pt x="191791" y="178123"/>
                </a:cubicBezTo>
                <a:cubicBezTo>
                  <a:pt x="196107" y="172203"/>
                  <a:pt x="204408" y="170875"/>
                  <a:pt x="210328" y="175191"/>
                </a:cubicBezTo>
                <a:cubicBezTo>
                  <a:pt x="216249" y="179507"/>
                  <a:pt x="217577" y="187807"/>
                  <a:pt x="213261" y="193728"/>
                </a:cubicBezTo>
                <a:cubicBezTo>
                  <a:pt x="197159" y="215807"/>
                  <a:pt x="171096" y="230194"/>
                  <a:pt x="141658" y="230194"/>
                </a:cubicBezTo>
                <a:cubicBezTo>
                  <a:pt x="112219" y="230194"/>
                  <a:pt x="86157" y="215807"/>
                  <a:pt x="70054" y="193728"/>
                </a:cubicBezTo>
                <a:cubicBezTo>
                  <a:pt x="65738" y="187807"/>
                  <a:pt x="67066" y="179507"/>
                  <a:pt x="72987" y="175191"/>
                </a:cubicBezTo>
                <a:cubicBezTo>
                  <a:pt x="78908" y="170875"/>
                  <a:pt x="87208" y="172203"/>
                  <a:pt x="91524" y="178123"/>
                </a:cubicBezTo>
                <a:close/>
                <a:moveTo>
                  <a:pt x="79682" y="115097"/>
                </a:moveTo>
                <a:cubicBezTo>
                  <a:pt x="79682" y="105324"/>
                  <a:pt x="87617" y="97390"/>
                  <a:pt x="97390" y="97390"/>
                </a:cubicBezTo>
                <a:cubicBezTo>
                  <a:pt x="107162" y="97390"/>
                  <a:pt x="115097" y="105324"/>
                  <a:pt x="115097" y="115097"/>
                </a:cubicBezTo>
                <a:cubicBezTo>
                  <a:pt x="115097" y="124870"/>
                  <a:pt x="107162" y="132804"/>
                  <a:pt x="97390" y="132804"/>
                </a:cubicBezTo>
                <a:cubicBezTo>
                  <a:pt x="87617" y="132804"/>
                  <a:pt x="79682" y="124870"/>
                  <a:pt x="79682" y="115097"/>
                </a:cubicBezTo>
                <a:close/>
                <a:moveTo>
                  <a:pt x="185926" y="97390"/>
                </a:moveTo>
                <a:cubicBezTo>
                  <a:pt x="195699" y="97390"/>
                  <a:pt x="203633" y="105324"/>
                  <a:pt x="203633" y="115097"/>
                </a:cubicBezTo>
                <a:cubicBezTo>
                  <a:pt x="203633" y="124870"/>
                  <a:pt x="195699" y="132804"/>
                  <a:pt x="185926" y="132804"/>
                </a:cubicBezTo>
                <a:cubicBezTo>
                  <a:pt x="176153" y="132804"/>
                  <a:pt x="168218" y="124870"/>
                  <a:pt x="168218" y="115097"/>
                </a:cubicBezTo>
                <a:cubicBezTo>
                  <a:pt x="168218" y="105324"/>
                  <a:pt x="176153" y="97390"/>
                  <a:pt x="185926" y="9739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1" name="Text 19"/>
          <p:cNvSpPr/>
          <p:nvPr/>
        </p:nvSpPr>
        <p:spPr>
          <a:xfrm>
            <a:off x="6879130" y="1450580"/>
            <a:ext cx="2823709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Ví dụ: Mở khóa khuôn mặt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11660" y="1903764"/>
            <a:ext cx="5194113" cy="868833"/>
          </a:xfrm>
          <a:custGeom>
            <a:avLst/>
            <a:gdLst/>
            <a:ahLst/>
            <a:cxnLst/>
            <a:rect l="l" t="t" r="r" b="b"/>
            <a:pathLst>
              <a:path w="5194113" h="868833">
                <a:moveTo>
                  <a:pt x="75554" y="0"/>
                </a:moveTo>
                <a:lnTo>
                  <a:pt x="5118559" y="0"/>
                </a:lnTo>
                <a:cubicBezTo>
                  <a:pt x="5160287" y="0"/>
                  <a:pt x="5194113" y="33827"/>
                  <a:pt x="5194113" y="75554"/>
                </a:cubicBezTo>
                <a:lnTo>
                  <a:pt x="5194113" y="793280"/>
                </a:lnTo>
                <a:cubicBezTo>
                  <a:pt x="5194113" y="835007"/>
                  <a:pt x="5160287" y="868833"/>
                  <a:pt x="5118559" y="868833"/>
                </a:cubicBezTo>
                <a:lnTo>
                  <a:pt x="75554" y="868833"/>
                </a:lnTo>
                <a:cubicBezTo>
                  <a:pt x="33855" y="868833"/>
                  <a:pt x="0" y="834979"/>
                  <a:pt x="0" y="793280"/>
                </a:cubicBezTo>
                <a:lnTo>
                  <a:pt x="0" y="75554"/>
                </a:lnTo>
                <a:cubicBezTo>
                  <a:pt x="0" y="33855"/>
                  <a:pt x="33855" y="0"/>
                  <a:pt x="75554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23" name="Shape 21"/>
          <p:cNvSpPr/>
          <p:nvPr/>
        </p:nvSpPr>
        <p:spPr>
          <a:xfrm>
            <a:off x="8881815" y="2017090"/>
            <a:ext cx="254984" cy="339978"/>
          </a:xfrm>
          <a:custGeom>
            <a:avLst/>
            <a:gdLst/>
            <a:ahLst/>
            <a:cxnLst/>
            <a:rect l="l" t="t" r="r" b="b"/>
            <a:pathLst>
              <a:path w="254984" h="339978">
                <a:moveTo>
                  <a:pt x="10624" y="42497"/>
                </a:moveTo>
                <a:cubicBezTo>
                  <a:pt x="10624" y="19057"/>
                  <a:pt x="29682" y="0"/>
                  <a:pt x="53122" y="0"/>
                </a:cubicBezTo>
                <a:lnTo>
                  <a:pt x="201862" y="0"/>
                </a:lnTo>
                <a:cubicBezTo>
                  <a:pt x="225302" y="0"/>
                  <a:pt x="244359" y="19057"/>
                  <a:pt x="244359" y="42497"/>
                </a:cubicBezTo>
                <a:lnTo>
                  <a:pt x="244359" y="297481"/>
                </a:lnTo>
                <a:cubicBezTo>
                  <a:pt x="244359" y="320921"/>
                  <a:pt x="225302" y="339978"/>
                  <a:pt x="201862" y="339978"/>
                </a:cubicBezTo>
                <a:lnTo>
                  <a:pt x="53122" y="339978"/>
                </a:lnTo>
                <a:cubicBezTo>
                  <a:pt x="29682" y="339978"/>
                  <a:pt x="10624" y="320921"/>
                  <a:pt x="10624" y="297481"/>
                </a:cubicBezTo>
                <a:lnTo>
                  <a:pt x="10624" y="42497"/>
                </a:lnTo>
                <a:close/>
                <a:moveTo>
                  <a:pt x="53122" y="42497"/>
                </a:moveTo>
                <a:lnTo>
                  <a:pt x="53122" y="244359"/>
                </a:lnTo>
                <a:lnTo>
                  <a:pt x="201862" y="244359"/>
                </a:lnTo>
                <a:lnTo>
                  <a:pt x="201862" y="42497"/>
                </a:lnTo>
                <a:lnTo>
                  <a:pt x="53122" y="42497"/>
                </a:lnTo>
                <a:close/>
                <a:moveTo>
                  <a:pt x="127492" y="313418"/>
                </a:moveTo>
                <a:cubicBezTo>
                  <a:pt x="139245" y="313418"/>
                  <a:pt x="148741" y="303922"/>
                  <a:pt x="148741" y="292169"/>
                </a:cubicBezTo>
                <a:cubicBezTo>
                  <a:pt x="148741" y="280416"/>
                  <a:pt x="139245" y="270920"/>
                  <a:pt x="127492" y="270920"/>
                </a:cubicBezTo>
                <a:cubicBezTo>
                  <a:pt x="115739" y="270920"/>
                  <a:pt x="106243" y="280416"/>
                  <a:pt x="106243" y="292169"/>
                </a:cubicBezTo>
                <a:cubicBezTo>
                  <a:pt x="106243" y="303922"/>
                  <a:pt x="115739" y="313418"/>
                  <a:pt x="127492" y="313418"/>
                </a:cubicBezTo>
                <a:close/>
              </a:path>
            </a:pathLst>
          </a:custGeom>
          <a:solidFill>
            <a:srgbClr val="364153"/>
          </a:solidFill>
          <a:ln/>
        </p:spPr>
      </p:sp>
      <p:sp>
        <p:nvSpPr>
          <p:cNvPr id="24" name="Text 22"/>
          <p:cNvSpPr/>
          <p:nvPr/>
        </p:nvSpPr>
        <p:spPr>
          <a:xfrm>
            <a:off x="6487211" y="2432619"/>
            <a:ext cx="5043012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Điện thoại nhận diện khuôn mặt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924313" y="2885924"/>
            <a:ext cx="169989" cy="226652"/>
          </a:xfrm>
          <a:custGeom>
            <a:avLst/>
            <a:gdLst/>
            <a:ahLst/>
            <a:cxnLst/>
            <a:rect l="l" t="t" r="r" b="b"/>
            <a:pathLst>
              <a:path w="169989" h="226652">
                <a:moveTo>
                  <a:pt x="74990" y="222491"/>
                </a:moveTo>
                <a:cubicBezTo>
                  <a:pt x="80524" y="228025"/>
                  <a:pt x="89510" y="228025"/>
                  <a:pt x="95043" y="222491"/>
                </a:cubicBezTo>
                <a:lnTo>
                  <a:pt x="165872" y="151662"/>
                </a:lnTo>
                <a:cubicBezTo>
                  <a:pt x="171406" y="146129"/>
                  <a:pt x="171406" y="137142"/>
                  <a:pt x="165872" y="131609"/>
                </a:cubicBezTo>
                <a:cubicBezTo>
                  <a:pt x="160339" y="126075"/>
                  <a:pt x="151352" y="126075"/>
                  <a:pt x="145819" y="131609"/>
                </a:cubicBezTo>
                <a:lnTo>
                  <a:pt x="99160" y="178267"/>
                </a:lnTo>
                <a:lnTo>
                  <a:pt x="99160" y="14166"/>
                </a:lnTo>
                <a:cubicBezTo>
                  <a:pt x="99160" y="6330"/>
                  <a:pt x="92830" y="0"/>
                  <a:pt x="84995" y="0"/>
                </a:cubicBezTo>
                <a:cubicBezTo>
                  <a:pt x="77159" y="0"/>
                  <a:pt x="70829" y="6330"/>
                  <a:pt x="70829" y="14166"/>
                </a:cubicBezTo>
                <a:lnTo>
                  <a:pt x="70829" y="178267"/>
                </a:lnTo>
                <a:lnTo>
                  <a:pt x="24170" y="131609"/>
                </a:lnTo>
                <a:cubicBezTo>
                  <a:pt x="18637" y="126075"/>
                  <a:pt x="9650" y="126075"/>
                  <a:pt x="4117" y="131609"/>
                </a:cubicBezTo>
                <a:cubicBezTo>
                  <a:pt x="-1417" y="137142"/>
                  <a:pt x="-1417" y="146129"/>
                  <a:pt x="4117" y="151662"/>
                </a:cubicBezTo>
                <a:lnTo>
                  <a:pt x="74946" y="222491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6" name="Shape 24"/>
          <p:cNvSpPr/>
          <p:nvPr/>
        </p:nvSpPr>
        <p:spPr>
          <a:xfrm>
            <a:off x="6411660" y="3225902"/>
            <a:ext cx="5194113" cy="1171036"/>
          </a:xfrm>
          <a:custGeom>
            <a:avLst/>
            <a:gdLst/>
            <a:ahLst/>
            <a:cxnLst/>
            <a:rect l="l" t="t" r="r" b="b"/>
            <a:pathLst>
              <a:path w="5194113" h="1171036">
                <a:moveTo>
                  <a:pt x="75555" y="0"/>
                </a:moveTo>
                <a:lnTo>
                  <a:pt x="5118558" y="0"/>
                </a:lnTo>
                <a:cubicBezTo>
                  <a:pt x="5160286" y="0"/>
                  <a:pt x="5194113" y="33827"/>
                  <a:pt x="5194113" y="75555"/>
                </a:cubicBezTo>
                <a:lnTo>
                  <a:pt x="5194113" y="1095481"/>
                </a:lnTo>
                <a:cubicBezTo>
                  <a:pt x="5194113" y="1137181"/>
                  <a:pt x="5160258" y="1171036"/>
                  <a:pt x="5118558" y="1171036"/>
                </a:cubicBezTo>
                <a:lnTo>
                  <a:pt x="75555" y="1171036"/>
                </a:lnTo>
                <a:cubicBezTo>
                  <a:pt x="33827" y="1171036"/>
                  <a:pt x="0" y="1137209"/>
                  <a:pt x="0" y="1095481"/>
                </a:cubicBezTo>
                <a:lnTo>
                  <a:pt x="0" y="75555"/>
                </a:lnTo>
                <a:cubicBezTo>
                  <a:pt x="0" y="33855"/>
                  <a:pt x="33855" y="0"/>
                  <a:pt x="75555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6543874" y="3377004"/>
            <a:ext cx="151101" cy="151101"/>
          </a:xfrm>
          <a:custGeom>
            <a:avLst/>
            <a:gdLst/>
            <a:ahLst/>
            <a:cxnLst/>
            <a:rect l="l" t="t" r="r" b="b"/>
            <a:pathLst>
              <a:path w="151101" h="151101">
                <a:moveTo>
                  <a:pt x="35414" y="16527"/>
                </a:moveTo>
                <a:cubicBezTo>
                  <a:pt x="35414" y="7408"/>
                  <a:pt x="42822" y="0"/>
                  <a:pt x="51941" y="0"/>
                </a:cubicBezTo>
                <a:lnTo>
                  <a:pt x="59024" y="0"/>
                </a:lnTo>
                <a:cubicBezTo>
                  <a:pt x="64248" y="0"/>
                  <a:pt x="68468" y="4220"/>
                  <a:pt x="68468" y="9444"/>
                </a:cubicBezTo>
                <a:lnTo>
                  <a:pt x="68468" y="141658"/>
                </a:lnTo>
                <a:cubicBezTo>
                  <a:pt x="68468" y="146881"/>
                  <a:pt x="64248" y="151101"/>
                  <a:pt x="59024" y="151101"/>
                </a:cubicBezTo>
                <a:lnTo>
                  <a:pt x="49580" y="151101"/>
                </a:lnTo>
                <a:cubicBezTo>
                  <a:pt x="40786" y="151101"/>
                  <a:pt x="33378" y="145081"/>
                  <a:pt x="31283" y="136936"/>
                </a:cubicBezTo>
                <a:cubicBezTo>
                  <a:pt x="31076" y="136936"/>
                  <a:pt x="30899" y="136936"/>
                  <a:pt x="30692" y="136936"/>
                </a:cubicBezTo>
                <a:cubicBezTo>
                  <a:pt x="17648" y="136936"/>
                  <a:pt x="7083" y="126370"/>
                  <a:pt x="7083" y="113326"/>
                </a:cubicBezTo>
                <a:cubicBezTo>
                  <a:pt x="7083" y="108014"/>
                  <a:pt x="8854" y="103115"/>
                  <a:pt x="11805" y="99160"/>
                </a:cubicBezTo>
                <a:cubicBezTo>
                  <a:pt x="6079" y="94852"/>
                  <a:pt x="2361" y="88005"/>
                  <a:pt x="2361" y="80273"/>
                </a:cubicBezTo>
                <a:cubicBezTo>
                  <a:pt x="2361" y="71153"/>
                  <a:pt x="7555" y="63215"/>
                  <a:pt x="15110" y="59290"/>
                </a:cubicBezTo>
                <a:cubicBezTo>
                  <a:pt x="13015" y="55748"/>
                  <a:pt x="11805" y="51616"/>
                  <a:pt x="11805" y="47219"/>
                </a:cubicBezTo>
                <a:cubicBezTo>
                  <a:pt x="11805" y="34175"/>
                  <a:pt x="22370" y="23610"/>
                  <a:pt x="35414" y="23610"/>
                </a:cubicBezTo>
                <a:lnTo>
                  <a:pt x="35414" y="16527"/>
                </a:lnTo>
                <a:close/>
                <a:moveTo>
                  <a:pt x="115687" y="16527"/>
                </a:moveTo>
                <a:lnTo>
                  <a:pt x="115687" y="23610"/>
                </a:lnTo>
                <a:cubicBezTo>
                  <a:pt x="128731" y="23610"/>
                  <a:pt x="139297" y="34175"/>
                  <a:pt x="139297" y="47219"/>
                </a:cubicBezTo>
                <a:cubicBezTo>
                  <a:pt x="139297" y="51646"/>
                  <a:pt x="138087" y="55778"/>
                  <a:pt x="135991" y="59290"/>
                </a:cubicBezTo>
                <a:cubicBezTo>
                  <a:pt x="143576" y="63215"/>
                  <a:pt x="148741" y="71124"/>
                  <a:pt x="148741" y="80273"/>
                </a:cubicBezTo>
                <a:cubicBezTo>
                  <a:pt x="148741" y="88005"/>
                  <a:pt x="145022" y="94852"/>
                  <a:pt x="139297" y="99160"/>
                </a:cubicBezTo>
                <a:cubicBezTo>
                  <a:pt x="142248" y="103115"/>
                  <a:pt x="144019" y="108014"/>
                  <a:pt x="144019" y="113326"/>
                </a:cubicBezTo>
                <a:cubicBezTo>
                  <a:pt x="144019" y="126370"/>
                  <a:pt x="133453" y="136936"/>
                  <a:pt x="120409" y="136936"/>
                </a:cubicBezTo>
                <a:cubicBezTo>
                  <a:pt x="120202" y="136936"/>
                  <a:pt x="120025" y="136936"/>
                  <a:pt x="119819" y="136936"/>
                </a:cubicBezTo>
                <a:cubicBezTo>
                  <a:pt x="117723" y="145081"/>
                  <a:pt x="110316" y="151101"/>
                  <a:pt x="101521" y="151101"/>
                </a:cubicBezTo>
                <a:lnTo>
                  <a:pt x="92077" y="151101"/>
                </a:lnTo>
                <a:cubicBezTo>
                  <a:pt x="86854" y="151101"/>
                  <a:pt x="82634" y="146881"/>
                  <a:pt x="82634" y="141658"/>
                </a:cubicBezTo>
                <a:lnTo>
                  <a:pt x="82634" y="9444"/>
                </a:lnTo>
                <a:cubicBezTo>
                  <a:pt x="82634" y="4220"/>
                  <a:pt x="86854" y="0"/>
                  <a:pt x="92077" y="0"/>
                </a:cubicBezTo>
                <a:lnTo>
                  <a:pt x="99160" y="0"/>
                </a:lnTo>
                <a:cubicBezTo>
                  <a:pt x="108280" y="0"/>
                  <a:pt x="115687" y="7408"/>
                  <a:pt x="115687" y="16527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8" name="Text 26"/>
          <p:cNvSpPr/>
          <p:nvPr/>
        </p:nvSpPr>
        <p:spPr>
          <a:xfrm>
            <a:off x="6833092" y="3346781"/>
            <a:ext cx="989124" cy="2039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nhận thức: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751639" y="3641431"/>
            <a:ext cx="4806916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Phát hiện khuôn mặt trong camera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751639" y="3868083"/>
            <a:ext cx="4806916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So sánh với dữ liệu đã lưu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751639" y="4094736"/>
            <a:ext cx="4806916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Xác nhận danh tính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924313" y="4510265"/>
            <a:ext cx="169989" cy="226652"/>
          </a:xfrm>
          <a:custGeom>
            <a:avLst/>
            <a:gdLst/>
            <a:ahLst/>
            <a:cxnLst/>
            <a:rect l="l" t="t" r="r" b="b"/>
            <a:pathLst>
              <a:path w="169989" h="226652">
                <a:moveTo>
                  <a:pt x="74990" y="222491"/>
                </a:moveTo>
                <a:cubicBezTo>
                  <a:pt x="80524" y="228025"/>
                  <a:pt x="89510" y="228025"/>
                  <a:pt x="95043" y="222491"/>
                </a:cubicBezTo>
                <a:lnTo>
                  <a:pt x="165872" y="151662"/>
                </a:lnTo>
                <a:cubicBezTo>
                  <a:pt x="171406" y="146129"/>
                  <a:pt x="171406" y="137142"/>
                  <a:pt x="165872" y="131609"/>
                </a:cubicBezTo>
                <a:cubicBezTo>
                  <a:pt x="160339" y="126075"/>
                  <a:pt x="151352" y="126075"/>
                  <a:pt x="145819" y="131609"/>
                </a:cubicBezTo>
                <a:lnTo>
                  <a:pt x="99160" y="178267"/>
                </a:lnTo>
                <a:lnTo>
                  <a:pt x="99160" y="14166"/>
                </a:lnTo>
                <a:cubicBezTo>
                  <a:pt x="99160" y="6330"/>
                  <a:pt x="92830" y="0"/>
                  <a:pt x="84995" y="0"/>
                </a:cubicBezTo>
                <a:cubicBezTo>
                  <a:pt x="77159" y="0"/>
                  <a:pt x="70829" y="6330"/>
                  <a:pt x="70829" y="14166"/>
                </a:cubicBezTo>
                <a:lnTo>
                  <a:pt x="70829" y="178267"/>
                </a:lnTo>
                <a:lnTo>
                  <a:pt x="24170" y="131609"/>
                </a:lnTo>
                <a:cubicBezTo>
                  <a:pt x="18637" y="126075"/>
                  <a:pt x="9650" y="126075"/>
                  <a:pt x="4117" y="131609"/>
                </a:cubicBezTo>
                <a:cubicBezTo>
                  <a:pt x="-1417" y="137142"/>
                  <a:pt x="-1417" y="146129"/>
                  <a:pt x="4117" y="151662"/>
                </a:cubicBezTo>
                <a:lnTo>
                  <a:pt x="74946" y="222491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3" name="Shape 31"/>
          <p:cNvSpPr/>
          <p:nvPr/>
        </p:nvSpPr>
        <p:spPr>
          <a:xfrm>
            <a:off x="6430548" y="4850243"/>
            <a:ext cx="5175225" cy="717732"/>
          </a:xfrm>
          <a:custGeom>
            <a:avLst/>
            <a:gdLst/>
            <a:ahLst/>
            <a:cxnLst/>
            <a:rect l="l" t="t" r="r" b="b"/>
            <a:pathLst>
              <a:path w="5175225" h="717732">
                <a:moveTo>
                  <a:pt x="37775" y="0"/>
                </a:moveTo>
                <a:lnTo>
                  <a:pt x="5099677" y="0"/>
                </a:lnTo>
                <a:cubicBezTo>
                  <a:pt x="5141401" y="0"/>
                  <a:pt x="5175225" y="33824"/>
                  <a:pt x="5175225" y="75548"/>
                </a:cubicBezTo>
                <a:lnTo>
                  <a:pt x="5175225" y="642184"/>
                </a:lnTo>
                <a:cubicBezTo>
                  <a:pt x="5175225" y="683908"/>
                  <a:pt x="5141401" y="717732"/>
                  <a:pt x="5099677" y="717732"/>
                </a:cubicBezTo>
                <a:lnTo>
                  <a:pt x="37775" y="717732"/>
                </a:lnTo>
                <a:cubicBezTo>
                  <a:pt x="16927" y="717732"/>
                  <a:pt x="0" y="700805"/>
                  <a:pt x="0" y="679957"/>
                </a:cubicBezTo>
                <a:lnTo>
                  <a:pt x="0" y="37775"/>
                </a:lnTo>
                <a:cubicBezTo>
                  <a:pt x="0" y="16927"/>
                  <a:pt x="16927" y="0"/>
                  <a:pt x="37775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34" name="Shape 32"/>
          <p:cNvSpPr/>
          <p:nvPr/>
        </p:nvSpPr>
        <p:spPr>
          <a:xfrm>
            <a:off x="6430548" y="4850243"/>
            <a:ext cx="37775" cy="717732"/>
          </a:xfrm>
          <a:custGeom>
            <a:avLst/>
            <a:gdLst/>
            <a:ahLst/>
            <a:cxnLst/>
            <a:rect l="l" t="t" r="r" b="b"/>
            <a:pathLst>
              <a:path w="37775" h="717732">
                <a:moveTo>
                  <a:pt x="37775" y="0"/>
                </a:moveTo>
                <a:lnTo>
                  <a:pt x="37775" y="0"/>
                </a:lnTo>
                <a:lnTo>
                  <a:pt x="37775" y="717732"/>
                </a:lnTo>
                <a:lnTo>
                  <a:pt x="37775" y="717732"/>
                </a:lnTo>
                <a:cubicBezTo>
                  <a:pt x="16927" y="717732"/>
                  <a:pt x="0" y="700805"/>
                  <a:pt x="0" y="679957"/>
                </a:cubicBezTo>
                <a:lnTo>
                  <a:pt x="0" y="37775"/>
                </a:lnTo>
                <a:cubicBezTo>
                  <a:pt x="0" y="16913"/>
                  <a:pt x="16913" y="0"/>
                  <a:pt x="37775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5" name="Shape 33"/>
          <p:cNvSpPr/>
          <p:nvPr/>
        </p:nvSpPr>
        <p:spPr>
          <a:xfrm>
            <a:off x="8943200" y="4963569"/>
            <a:ext cx="169989" cy="226652"/>
          </a:xfrm>
          <a:custGeom>
            <a:avLst/>
            <a:gdLst/>
            <a:ahLst/>
            <a:cxnLst/>
            <a:rect l="l" t="t" r="r" b="b"/>
            <a:pathLst>
              <a:path w="169989" h="226652">
                <a:moveTo>
                  <a:pt x="56663" y="42497"/>
                </a:moveTo>
                <a:cubicBezTo>
                  <a:pt x="56663" y="26871"/>
                  <a:pt x="69368" y="14166"/>
                  <a:pt x="84995" y="14166"/>
                </a:cubicBezTo>
                <a:cubicBezTo>
                  <a:pt x="99028" y="14166"/>
                  <a:pt x="110670" y="24347"/>
                  <a:pt x="112928" y="37761"/>
                </a:cubicBezTo>
                <a:cubicBezTo>
                  <a:pt x="114211" y="45463"/>
                  <a:pt x="121516" y="50687"/>
                  <a:pt x="129263" y="49403"/>
                </a:cubicBezTo>
                <a:cubicBezTo>
                  <a:pt x="137009" y="48119"/>
                  <a:pt x="142189" y="40815"/>
                  <a:pt x="140905" y="33068"/>
                </a:cubicBezTo>
                <a:cubicBezTo>
                  <a:pt x="136390" y="6242"/>
                  <a:pt x="113105" y="-14166"/>
                  <a:pt x="84995" y="-14166"/>
                </a:cubicBezTo>
                <a:cubicBezTo>
                  <a:pt x="53697" y="-14166"/>
                  <a:pt x="28332" y="11200"/>
                  <a:pt x="28332" y="42497"/>
                </a:cubicBezTo>
                <a:lnTo>
                  <a:pt x="28332" y="70829"/>
                </a:lnTo>
                <a:cubicBezTo>
                  <a:pt x="12705" y="70829"/>
                  <a:pt x="0" y="83534"/>
                  <a:pt x="0" y="99160"/>
                </a:cubicBezTo>
                <a:lnTo>
                  <a:pt x="0" y="198321"/>
                </a:lnTo>
                <a:cubicBezTo>
                  <a:pt x="0" y="213947"/>
                  <a:pt x="12705" y="226652"/>
                  <a:pt x="28332" y="226652"/>
                </a:cubicBezTo>
                <a:lnTo>
                  <a:pt x="141658" y="226652"/>
                </a:lnTo>
                <a:cubicBezTo>
                  <a:pt x="157284" y="226652"/>
                  <a:pt x="169989" y="213947"/>
                  <a:pt x="169989" y="198321"/>
                </a:cubicBezTo>
                <a:lnTo>
                  <a:pt x="169989" y="99160"/>
                </a:lnTo>
                <a:cubicBezTo>
                  <a:pt x="169989" y="83534"/>
                  <a:pt x="157284" y="70829"/>
                  <a:pt x="141658" y="70829"/>
                </a:cubicBezTo>
                <a:lnTo>
                  <a:pt x="56663" y="70829"/>
                </a:lnTo>
                <a:lnTo>
                  <a:pt x="56663" y="42497"/>
                </a:ln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6" name="Text 34"/>
          <p:cNvSpPr/>
          <p:nvPr/>
        </p:nvSpPr>
        <p:spPr>
          <a:xfrm>
            <a:off x="6524986" y="5227997"/>
            <a:ext cx="5005236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Mở khóa thành công!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215229" y="5930615"/>
            <a:ext cx="5586977" cy="543965"/>
          </a:xfrm>
          <a:custGeom>
            <a:avLst/>
            <a:gdLst/>
            <a:ahLst/>
            <a:cxnLst/>
            <a:rect l="l" t="t" r="r" b="b"/>
            <a:pathLst>
              <a:path w="5586977" h="543965">
                <a:moveTo>
                  <a:pt x="113324" y="0"/>
                </a:moveTo>
                <a:lnTo>
                  <a:pt x="5473653" y="0"/>
                </a:lnTo>
                <a:cubicBezTo>
                  <a:pt x="5536240" y="0"/>
                  <a:pt x="5586977" y="50737"/>
                  <a:pt x="5586977" y="113324"/>
                </a:cubicBezTo>
                <a:lnTo>
                  <a:pt x="5586977" y="430641"/>
                </a:lnTo>
                <a:cubicBezTo>
                  <a:pt x="5586977" y="493228"/>
                  <a:pt x="5536240" y="543965"/>
                  <a:pt x="5473653" y="543965"/>
                </a:cubicBezTo>
                <a:lnTo>
                  <a:pt x="113324" y="543965"/>
                </a:lnTo>
                <a:cubicBezTo>
                  <a:pt x="50779" y="543965"/>
                  <a:pt x="0" y="493186"/>
                  <a:pt x="0" y="430641"/>
                </a:cubicBezTo>
                <a:lnTo>
                  <a:pt x="0" y="113324"/>
                </a:lnTo>
                <a:cubicBezTo>
                  <a:pt x="0" y="50779"/>
                  <a:pt x="50779" y="0"/>
                  <a:pt x="113324" y="0"/>
                </a:cubicBezTo>
                <a:close/>
              </a:path>
            </a:pathLst>
          </a:custGeom>
          <a:solidFill>
            <a:srgbClr val="06B6D4">
              <a:alpha val="10196"/>
            </a:srgbClr>
          </a:solidFill>
          <a:ln w="20320">
            <a:solidFill>
              <a:srgbClr val="06B6D4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7698856" y="6127052"/>
            <a:ext cx="151101" cy="151101"/>
          </a:xfrm>
          <a:custGeom>
            <a:avLst/>
            <a:gdLst/>
            <a:ahLst/>
            <a:cxnLst/>
            <a:rect l="l" t="t" r="r" b="b"/>
            <a:pathLst>
              <a:path w="151101" h="151101">
                <a:moveTo>
                  <a:pt x="75551" y="151101"/>
                </a:moveTo>
                <a:cubicBezTo>
                  <a:pt x="117248" y="151101"/>
                  <a:pt x="151101" y="117248"/>
                  <a:pt x="151101" y="75551"/>
                </a:cubicBezTo>
                <a:cubicBezTo>
                  <a:pt x="151101" y="33853"/>
                  <a:pt x="117248" y="0"/>
                  <a:pt x="75551" y="0"/>
                </a:cubicBezTo>
                <a:cubicBezTo>
                  <a:pt x="33853" y="0"/>
                  <a:pt x="0" y="33853"/>
                  <a:pt x="0" y="75551"/>
                </a:cubicBezTo>
                <a:cubicBezTo>
                  <a:pt x="0" y="117248"/>
                  <a:pt x="33853" y="151101"/>
                  <a:pt x="75551" y="151101"/>
                </a:cubicBezTo>
                <a:close/>
                <a:moveTo>
                  <a:pt x="66107" y="47219"/>
                </a:moveTo>
                <a:cubicBezTo>
                  <a:pt x="66107" y="42007"/>
                  <a:pt x="70339" y="37775"/>
                  <a:pt x="75551" y="37775"/>
                </a:cubicBezTo>
                <a:cubicBezTo>
                  <a:pt x="80763" y="37775"/>
                  <a:pt x="84995" y="42007"/>
                  <a:pt x="84995" y="47219"/>
                </a:cubicBezTo>
                <a:cubicBezTo>
                  <a:pt x="84995" y="52431"/>
                  <a:pt x="80763" y="56663"/>
                  <a:pt x="75551" y="56663"/>
                </a:cubicBezTo>
                <a:cubicBezTo>
                  <a:pt x="70339" y="56663"/>
                  <a:pt x="66107" y="52431"/>
                  <a:pt x="66107" y="47219"/>
                </a:cubicBezTo>
                <a:close/>
                <a:moveTo>
                  <a:pt x="63746" y="66107"/>
                </a:moveTo>
                <a:lnTo>
                  <a:pt x="77912" y="66107"/>
                </a:lnTo>
                <a:cubicBezTo>
                  <a:pt x="81837" y="66107"/>
                  <a:pt x="84995" y="69265"/>
                  <a:pt x="84995" y="73190"/>
                </a:cubicBezTo>
                <a:lnTo>
                  <a:pt x="84995" y="99160"/>
                </a:lnTo>
                <a:lnTo>
                  <a:pt x="87356" y="99160"/>
                </a:lnTo>
                <a:cubicBezTo>
                  <a:pt x="91281" y="99160"/>
                  <a:pt x="94438" y="102318"/>
                  <a:pt x="94438" y="106243"/>
                </a:cubicBezTo>
                <a:cubicBezTo>
                  <a:pt x="94438" y="110168"/>
                  <a:pt x="91281" y="113326"/>
                  <a:pt x="87356" y="113326"/>
                </a:cubicBezTo>
                <a:lnTo>
                  <a:pt x="63746" y="113326"/>
                </a:lnTo>
                <a:cubicBezTo>
                  <a:pt x="59821" y="113326"/>
                  <a:pt x="56663" y="110168"/>
                  <a:pt x="56663" y="106243"/>
                </a:cubicBezTo>
                <a:cubicBezTo>
                  <a:pt x="56663" y="102318"/>
                  <a:pt x="59821" y="99160"/>
                  <a:pt x="63746" y="99160"/>
                </a:cubicBezTo>
                <a:lnTo>
                  <a:pt x="70829" y="99160"/>
                </a:lnTo>
                <a:lnTo>
                  <a:pt x="70829" y="80273"/>
                </a:lnTo>
                <a:lnTo>
                  <a:pt x="63746" y="80273"/>
                </a:lnTo>
                <a:cubicBezTo>
                  <a:pt x="59821" y="80273"/>
                  <a:pt x="56663" y="77115"/>
                  <a:pt x="56663" y="73190"/>
                </a:cubicBezTo>
                <a:cubicBezTo>
                  <a:pt x="56663" y="69265"/>
                  <a:pt x="59821" y="66107"/>
                  <a:pt x="63746" y="66107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9" name="Text 37"/>
          <p:cNvSpPr/>
          <p:nvPr/>
        </p:nvSpPr>
        <p:spPr>
          <a:xfrm>
            <a:off x="6581167" y="6089277"/>
            <a:ext cx="5100157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"nhìn" và "nghe" như con ngườI!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3" name="Text 1"/>
          <p:cNvSpPr/>
          <p:nvPr/>
        </p:nvSpPr>
        <p:spPr>
          <a:xfrm>
            <a:off x="563880" y="476250"/>
            <a:ext cx="314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66800" y="419100"/>
            <a:ext cx="5181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Hiểu ngôn ngữ tự nhiên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066800" y="9906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Shape 4"/>
          <p:cNvSpPr/>
          <p:nvPr/>
        </p:nvSpPr>
        <p:spPr>
          <a:xfrm>
            <a:off x="381000" y="1257300"/>
            <a:ext cx="5600700" cy="1352550"/>
          </a:xfrm>
          <a:custGeom>
            <a:avLst/>
            <a:gdLst/>
            <a:ahLst/>
            <a:cxnLst/>
            <a:rect l="l" t="t" r="r" b="b"/>
            <a:pathLst>
              <a:path w="5600700" h="1352550">
                <a:moveTo>
                  <a:pt x="152405" y="0"/>
                </a:moveTo>
                <a:lnTo>
                  <a:pt x="5448295" y="0"/>
                </a:lnTo>
                <a:cubicBezTo>
                  <a:pt x="5532466" y="0"/>
                  <a:pt x="5600700" y="68234"/>
                  <a:pt x="5600700" y="152405"/>
                </a:cubicBezTo>
                <a:lnTo>
                  <a:pt x="5600700" y="1200145"/>
                </a:lnTo>
                <a:cubicBezTo>
                  <a:pt x="5600700" y="1284316"/>
                  <a:pt x="5532466" y="1352550"/>
                  <a:pt x="5448295" y="1352550"/>
                </a:cubicBezTo>
                <a:lnTo>
                  <a:pt x="152405" y="1352550"/>
                </a:lnTo>
                <a:cubicBezTo>
                  <a:pt x="68234" y="1352550"/>
                  <a:pt x="0" y="1284316"/>
                  <a:pt x="0" y="1200145"/>
                </a:cubicBezTo>
                <a:lnTo>
                  <a:pt x="0" y="152405"/>
                </a:lnTo>
                <a:cubicBezTo>
                  <a:pt x="0" y="68291"/>
                  <a:pt x="68291" y="0"/>
                  <a:pt x="152405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591741" y="1457213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89297" y="0"/>
                </a:moveTo>
                <a:cubicBezTo>
                  <a:pt x="99175" y="0"/>
                  <a:pt x="107156" y="7981"/>
                  <a:pt x="107156" y="17859"/>
                </a:cubicBezTo>
                <a:lnTo>
                  <a:pt x="107156" y="35719"/>
                </a:lnTo>
                <a:lnTo>
                  <a:pt x="178594" y="35719"/>
                </a:lnTo>
                <a:cubicBezTo>
                  <a:pt x="188472" y="35719"/>
                  <a:pt x="196453" y="43700"/>
                  <a:pt x="196453" y="53578"/>
                </a:cubicBezTo>
                <a:cubicBezTo>
                  <a:pt x="196453" y="63457"/>
                  <a:pt x="188472" y="71438"/>
                  <a:pt x="178594" y="71438"/>
                </a:cubicBezTo>
                <a:lnTo>
                  <a:pt x="173236" y="71438"/>
                </a:lnTo>
                <a:lnTo>
                  <a:pt x="168548" y="84330"/>
                </a:lnTo>
                <a:cubicBezTo>
                  <a:pt x="159395" y="109556"/>
                  <a:pt x="145610" y="132606"/>
                  <a:pt x="128253" y="152419"/>
                </a:cubicBezTo>
                <a:cubicBezTo>
                  <a:pt x="136178" y="157330"/>
                  <a:pt x="144438" y="161683"/>
                  <a:pt x="153033" y="165534"/>
                </a:cubicBezTo>
                <a:lnTo>
                  <a:pt x="181161" y="178036"/>
                </a:lnTo>
                <a:lnTo>
                  <a:pt x="215875" y="99901"/>
                </a:lnTo>
                <a:cubicBezTo>
                  <a:pt x="218722" y="93427"/>
                  <a:pt x="225140" y="89297"/>
                  <a:pt x="232172" y="89297"/>
                </a:cubicBezTo>
                <a:cubicBezTo>
                  <a:pt x="239204" y="89297"/>
                  <a:pt x="245622" y="93427"/>
                  <a:pt x="248469" y="99901"/>
                </a:cubicBezTo>
                <a:lnTo>
                  <a:pt x="319906" y="260635"/>
                </a:lnTo>
                <a:cubicBezTo>
                  <a:pt x="323924" y="269677"/>
                  <a:pt x="319850" y="280225"/>
                  <a:pt x="310865" y="284187"/>
                </a:cubicBezTo>
                <a:cubicBezTo>
                  <a:pt x="301879" y="288150"/>
                  <a:pt x="291275" y="284131"/>
                  <a:pt x="287313" y="275146"/>
                </a:cubicBezTo>
                <a:lnTo>
                  <a:pt x="276151" y="250031"/>
                </a:lnTo>
                <a:lnTo>
                  <a:pt x="188249" y="250031"/>
                </a:lnTo>
                <a:lnTo>
                  <a:pt x="177087" y="275146"/>
                </a:lnTo>
                <a:cubicBezTo>
                  <a:pt x="173069" y="284187"/>
                  <a:pt x="162520" y="288206"/>
                  <a:pt x="153535" y="284187"/>
                </a:cubicBezTo>
                <a:cubicBezTo>
                  <a:pt x="144549" y="280169"/>
                  <a:pt x="140475" y="269621"/>
                  <a:pt x="144494" y="260635"/>
                </a:cubicBezTo>
                <a:lnTo>
                  <a:pt x="166706" y="210685"/>
                </a:lnTo>
                <a:lnTo>
                  <a:pt x="138578" y="198183"/>
                </a:lnTo>
                <a:cubicBezTo>
                  <a:pt x="125741" y="192491"/>
                  <a:pt x="113463" y="185682"/>
                  <a:pt x="101854" y="177868"/>
                </a:cubicBezTo>
                <a:cubicBezTo>
                  <a:pt x="89967" y="187468"/>
                  <a:pt x="76963" y="195839"/>
                  <a:pt x="63066" y="202816"/>
                </a:cubicBezTo>
                <a:lnTo>
                  <a:pt x="43700" y="212415"/>
                </a:lnTo>
                <a:cubicBezTo>
                  <a:pt x="34882" y="216824"/>
                  <a:pt x="24166" y="213252"/>
                  <a:pt x="19757" y="204434"/>
                </a:cubicBezTo>
                <a:cubicBezTo>
                  <a:pt x="15348" y="195616"/>
                  <a:pt x="18920" y="184900"/>
                  <a:pt x="27738" y="180491"/>
                </a:cubicBezTo>
                <a:lnTo>
                  <a:pt x="46992" y="170836"/>
                </a:lnTo>
                <a:cubicBezTo>
                  <a:pt x="56090" y="166260"/>
                  <a:pt x="64740" y="160958"/>
                  <a:pt x="72889" y="155042"/>
                </a:cubicBezTo>
                <a:cubicBezTo>
                  <a:pt x="65187" y="147954"/>
                  <a:pt x="57931" y="140308"/>
                  <a:pt x="51178" y="132215"/>
                </a:cubicBezTo>
                <a:lnTo>
                  <a:pt x="45541" y="125406"/>
                </a:lnTo>
                <a:cubicBezTo>
                  <a:pt x="39235" y="117816"/>
                  <a:pt x="40239" y="106542"/>
                  <a:pt x="47830" y="100236"/>
                </a:cubicBezTo>
                <a:cubicBezTo>
                  <a:pt x="55420" y="93929"/>
                  <a:pt x="66694" y="94934"/>
                  <a:pt x="73000" y="102524"/>
                </a:cubicBezTo>
                <a:lnTo>
                  <a:pt x="78693" y="109333"/>
                </a:lnTo>
                <a:cubicBezTo>
                  <a:pt x="85111" y="117091"/>
                  <a:pt x="92143" y="124290"/>
                  <a:pt x="99566" y="130932"/>
                </a:cubicBezTo>
                <a:cubicBezTo>
                  <a:pt x="114914" y="113965"/>
                  <a:pt x="127025" y="94041"/>
                  <a:pt x="135006" y="72107"/>
                </a:cubicBezTo>
                <a:lnTo>
                  <a:pt x="135285" y="71437"/>
                </a:lnTo>
                <a:lnTo>
                  <a:pt x="17915" y="71437"/>
                </a:lnTo>
                <a:cubicBezTo>
                  <a:pt x="7981" y="71438"/>
                  <a:pt x="0" y="63457"/>
                  <a:pt x="0" y="53578"/>
                </a:cubicBezTo>
                <a:cubicBezTo>
                  <a:pt x="0" y="43700"/>
                  <a:pt x="7981" y="35719"/>
                  <a:pt x="17859" y="35719"/>
                </a:cubicBezTo>
                <a:lnTo>
                  <a:pt x="71438" y="35719"/>
                </a:lnTo>
                <a:lnTo>
                  <a:pt x="71438" y="17859"/>
                </a:lnTo>
                <a:cubicBezTo>
                  <a:pt x="71438" y="7981"/>
                  <a:pt x="79418" y="0"/>
                  <a:pt x="89297" y="0"/>
                </a:cubicBezTo>
                <a:close/>
                <a:moveTo>
                  <a:pt x="232172" y="151135"/>
                </a:moveTo>
                <a:lnTo>
                  <a:pt x="204099" y="214313"/>
                </a:lnTo>
                <a:lnTo>
                  <a:pt x="260245" y="214313"/>
                </a:lnTo>
                <a:lnTo>
                  <a:pt x="232172" y="151135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8" name="Text 6"/>
          <p:cNvSpPr/>
          <p:nvPr/>
        </p:nvSpPr>
        <p:spPr>
          <a:xfrm>
            <a:off x="1042988" y="1447800"/>
            <a:ext cx="714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Mô tả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1866788"/>
            <a:ext cx="53054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có thể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hiểu và xử lý ngôn ngữ</a:t>
            </a: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con ngườI nóI và viết (tiếng Việt, tiếng Anh, v.v.)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1000" y="2766901"/>
            <a:ext cx="5600700" cy="1752600"/>
          </a:xfrm>
          <a:custGeom>
            <a:avLst/>
            <a:gdLst/>
            <a:ahLst/>
            <a:cxnLst/>
            <a:rect l="l" t="t" r="r" b="b"/>
            <a:pathLst>
              <a:path w="5600700" h="1752600">
                <a:moveTo>
                  <a:pt x="152406" y="0"/>
                </a:moveTo>
                <a:lnTo>
                  <a:pt x="5448294" y="0"/>
                </a:lnTo>
                <a:cubicBezTo>
                  <a:pt x="5532465" y="0"/>
                  <a:pt x="5600700" y="68235"/>
                  <a:pt x="5600700" y="152406"/>
                </a:cubicBezTo>
                <a:lnTo>
                  <a:pt x="5600700" y="1600194"/>
                </a:lnTo>
                <a:cubicBezTo>
                  <a:pt x="5600700" y="1684365"/>
                  <a:pt x="5532465" y="1752600"/>
                  <a:pt x="5448294" y="1752600"/>
                </a:cubicBezTo>
                <a:lnTo>
                  <a:pt x="152406" y="1752600"/>
                </a:lnTo>
                <a:cubicBezTo>
                  <a:pt x="68235" y="1752600"/>
                  <a:pt x="0" y="1684365"/>
                  <a:pt x="0" y="1600194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06B6D4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591741" y="296680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14313" y="80367"/>
                </a:moveTo>
                <a:cubicBezTo>
                  <a:pt x="214313" y="134615"/>
                  <a:pt x="166315" y="178594"/>
                  <a:pt x="107156" y="178594"/>
                </a:cubicBezTo>
                <a:cubicBezTo>
                  <a:pt x="92255" y="178594"/>
                  <a:pt x="78079" y="175803"/>
                  <a:pt x="65187" y="170780"/>
                </a:cubicBezTo>
                <a:lnTo>
                  <a:pt x="19645" y="194890"/>
                </a:lnTo>
                <a:cubicBezTo>
                  <a:pt x="14455" y="197625"/>
                  <a:pt x="8093" y="196676"/>
                  <a:pt x="3907" y="192546"/>
                </a:cubicBezTo>
                <a:cubicBezTo>
                  <a:pt x="-279" y="188416"/>
                  <a:pt x="-1228" y="181998"/>
                  <a:pt x="1563" y="176808"/>
                </a:cubicBezTo>
                <a:lnTo>
                  <a:pt x="21431" y="139303"/>
                </a:lnTo>
                <a:cubicBezTo>
                  <a:pt x="7981" y="122895"/>
                  <a:pt x="0" y="102468"/>
                  <a:pt x="0" y="80367"/>
                </a:cubicBezTo>
                <a:cubicBezTo>
                  <a:pt x="0" y="26119"/>
                  <a:pt x="47997" y="-17859"/>
                  <a:pt x="107156" y="-17859"/>
                </a:cubicBezTo>
                <a:cubicBezTo>
                  <a:pt x="166315" y="-17859"/>
                  <a:pt x="214313" y="26119"/>
                  <a:pt x="214313" y="80367"/>
                </a:cubicBezTo>
                <a:close/>
                <a:moveTo>
                  <a:pt x="214313" y="285750"/>
                </a:moveTo>
                <a:cubicBezTo>
                  <a:pt x="161795" y="285750"/>
                  <a:pt x="118095" y="251092"/>
                  <a:pt x="108942" y="205383"/>
                </a:cubicBezTo>
                <a:cubicBezTo>
                  <a:pt x="175915" y="204546"/>
                  <a:pt x="234125" y="156883"/>
                  <a:pt x="240543" y="92255"/>
                </a:cubicBezTo>
                <a:cubicBezTo>
                  <a:pt x="287034" y="102970"/>
                  <a:pt x="321469" y="141536"/>
                  <a:pt x="321469" y="187523"/>
                </a:cubicBezTo>
                <a:cubicBezTo>
                  <a:pt x="321469" y="209624"/>
                  <a:pt x="313488" y="230051"/>
                  <a:pt x="300038" y="246459"/>
                </a:cubicBezTo>
                <a:lnTo>
                  <a:pt x="319906" y="283964"/>
                </a:lnTo>
                <a:cubicBezTo>
                  <a:pt x="322641" y="289154"/>
                  <a:pt x="321692" y="295517"/>
                  <a:pt x="317562" y="299703"/>
                </a:cubicBezTo>
                <a:cubicBezTo>
                  <a:pt x="313432" y="303888"/>
                  <a:pt x="307014" y="304837"/>
                  <a:pt x="301823" y="302047"/>
                </a:cubicBezTo>
                <a:lnTo>
                  <a:pt x="256282" y="277937"/>
                </a:lnTo>
                <a:cubicBezTo>
                  <a:pt x="243390" y="282959"/>
                  <a:pt x="229214" y="285750"/>
                  <a:pt x="214313" y="28575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2" name="Text 10"/>
          <p:cNvSpPr/>
          <p:nvPr/>
        </p:nvSpPr>
        <p:spPr>
          <a:xfrm>
            <a:off x="1042988" y="2957401"/>
            <a:ext cx="1104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Khả năng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5313" y="341448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4" name="Text 12"/>
          <p:cNvSpPr/>
          <p:nvPr/>
        </p:nvSpPr>
        <p:spPr>
          <a:xfrm>
            <a:off x="862013" y="3376380"/>
            <a:ext cx="1676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Hiểu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ý nghĩa</a:t>
            </a: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câu nóI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5313" y="375738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6" name="Text 14"/>
          <p:cNvSpPr/>
          <p:nvPr/>
        </p:nvSpPr>
        <p:spPr>
          <a:xfrm>
            <a:off x="862013" y="3719280"/>
            <a:ext cx="1638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biết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ngữ cảnh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5313" y="410028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8" name="Text 16"/>
          <p:cNvSpPr/>
          <p:nvPr/>
        </p:nvSpPr>
        <p:spPr>
          <a:xfrm>
            <a:off x="862013" y="4062180"/>
            <a:ext cx="1466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Phản hồI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tự nhiên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17920" y="1264920"/>
            <a:ext cx="5587365" cy="3863340"/>
          </a:xfrm>
          <a:custGeom>
            <a:avLst/>
            <a:gdLst/>
            <a:ahLst/>
            <a:cxnLst/>
            <a:rect l="l" t="t" r="r" b="b"/>
            <a:pathLst>
              <a:path w="5587365" h="3863340">
                <a:moveTo>
                  <a:pt x="152409" y="0"/>
                </a:moveTo>
                <a:lnTo>
                  <a:pt x="5434956" y="0"/>
                </a:lnTo>
                <a:cubicBezTo>
                  <a:pt x="5519129" y="0"/>
                  <a:pt x="5587365" y="68236"/>
                  <a:pt x="5587365" y="152409"/>
                </a:cubicBezTo>
                <a:lnTo>
                  <a:pt x="5587365" y="3710931"/>
                </a:lnTo>
                <a:cubicBezTo>
                  <a:pt x="5587365" y="3795104"/>
                  <a:pt x="5519129" y="3863340"/>
                  <a:pt x="5434956" y="3863340"/>
                </a:cubicBezTo>
                <a:lnTo>
                  <a:pt x="152409" y="3863340"/>
                </a:lnTo>
                <a:cubicBezTo>
                  <a:pt x="68236" y="3863340"/>
                  <a:pt x="0" y="3795104"/>
                  <a:pt x="0" y="3710931"/>
                </a:cubicBezTo>
                <a:lnTo>
                  <a:pt x="0" y="152409"/>
                </a:lnTo>
                <a:cubicBezTo>
                  <a:pt x="0" y="68292"/>
                  <a:pt x="68292" y="0"/>
                  <a:pt x="152409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1E3A8A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454140" y="14724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79053" y="146112"/>
                </a:moveTo>
                <a:cubicBezTo>
                  <a:pt x="279053" y="225084"/>
                  <a:pt x="224972" y="281285"/>
                  <a:pt x="145107" y="281285"/>
                </a:cubicBezTo>
                <a:cubicBezTo>
                  <a:pt x="68535" y="281285"/>
                  <a:pt x="6697" y="219447"/>
                  <a:pt x="6697" y="142875"/>
                </a:cubicBezTo>
                <a:cubicBezTo>
                  <a:pt x="6697" y="66303"/>
                  <a:pt x="68535" y="4465"/>
                  <a:pt x="145107" y="4465"/>
                </a:cubicBezTo>
                <a:cubicBezTo>
                  <a:pt x="182389" y="4465"/>
                  <a:pt x="213754" y="18138"/>
                  <a:pt x="237920" y="40686"/>
                </a:cubicBezTo>
                <a:lnTo>
                  <a:pt x="200248" y="76907"/>
                </a:lnTo>
                <a:cubicBezTo>
                  <a:pt x="150968" y="29356"/>
                  <a:pt x="59327" y="65075"/>
                  <a:pt x="59327" y="142875"/>
                </a:cubicBezTo>
                <a:cubicBezTo>
                  <a:pt x="59327" y="191151"/>
                  <a:pt x="97892" y="230274"/>
                  <a:pt x="145107" y="230274"/>
                </a:cubicBezTo>
                <a:cubicBezTo>
                  <a:pt x="199913" y="230274"/>
                  <a:pt x="220452" y="190984"/>
                  <a:pt x="223689" y="170613"/>
                </a:cubicBezTo>
                <a:lnTo>
                  <a:pt x="145107" y="170613"/>
                </a:lnTo>
                <a:lnTo>
                  <a:pt x="145107" y="123006"/>
                </a:lnTo>
                <a:lnTo>
                  <a:pt x="276876" y="123006"/>
                </a:lnTo>
                <a:cubicBezTo>
                  <a:pt x="278160" y="130094"/>
                  <a:pt x="279053" y="136903"/>
                  <a:pt x="279053" y="146112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21" name="Text 19"/>
          <p:cNvSpPr/>
          <p:nvPr/>
        </p:nvSpPr>
        <p:spPr>
          <a:xfrm>
            <a:off x="6887528" y="1463046"/>
            <a:ext cx="20669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Ví dụ: Google Dịch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35090" y="1920125"/>
            <a:ext cx="5172075" cy="457200"/>
          </a:xfrm>
          <a:custGeom>
            <a:avLst/>
            <a:gdLst/>
            <a:ahLst/>
            <a:cxnLst/>
            <a:rect l="l" t="t" r="r" b="b"/>
            <a:pathLst>
              <a:path w="5172075" h="457200">
                <a:moveTo>
                  <a:pt x="38100" y="0"/>
                </a:moveTo>
                <a:lnTo>
                  <a:pt x="5095873" y="0"/>
                </a:lnTo>
                <a:cubicBezTo>
                  <a:pt x="5137958" y="0"/>
                  <a:pt x="5172075" y="34117"/>
                  <a:pt x="5172075" y="76202"/>
                </a:cubicBezTo>
                <a:lnTo>
                  <a:pt x="5172075" y="380998"/>
                </a:lnTo>
                <a:cubicBezTo>
                  <a:pt x="5172075" y="423083"/>
                  <a:pt x="5137958" y="457200"/>
                  <a:pt x="5095873" y="457200"/>
                </a:cubicBezTo>
                <a:lnTo>
                  <a:pt x="38100" y="457200"/>
                </a:lnTo>
                <a:cubicBezTo>
                  <a:pt x="17058" y="457200"/>
                  <a:pt x="0" y="440142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23" name="Shape 21"/>
          <p:cNvSpPr/>
          <p:nvPr/>
        </p:nvSpPr>
        <p:spPr>
          <a:xfrm>
            <a:off x="6435090" y="1920125"/>
            <a:ext cx="38100" cy="457200"/>
          </a:xfrm>
          <a:custGeom>
            <a:avLst/>
            <a:gdLst/>
            <a:ahLst/>
            <a:cxnLst/>
            <a:rect l="l" t="t" r="r" b="b"/>
            <a:pathLst>
              <a:path w="38100" h="457200">
                <a:moveTo>
                  <a:pt x="38100" y="0"/>
                </a:moveTo>
                <a:lnTo>
                  <a:pt x="38100" y="0"/>
                </a:lnTo>
                <a:lnTo>
                  <a:pt x="38100" y="457200"/>
                </a:lnTo>
                <a:lnTo>
                  <a:pt x="38100" y="457200"/>
                </a:lnTo>
                <a:cubicBezTo>
                  <a:pt x="17072" y="457200"/>
                  <a:pt x="0" y="440128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24" name="Shape 22"/>
          <p:cNvSpPr/>
          <p:nvPr/>
        </p:nvSpPr>
        <p:spPr>
          <a:xfrm>
            <a:off x="6587490" y="20725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84862" y="15091"/>
                </a:moveTo>
                <a:cubicBezTo>
                  <a:pt x="83314" y="11698"/>
                  <a:pt x="79921" y="9525"/>
                  <a:pt x="76200" y="9525"/>
                </a:cubicBezTo>
                <a:cubicBezTo>
                  <a:pt x="72479" y="9525"/>
                  <a:pt x="69086" y="11698"/>
                  <a:pt x="67538" y="15091"/>
                </a:cubicBezTo>
                <a:lnTo>
                  <a:pt x="17711" y="123825"/>
                </a:lnTo>
                <a:lnTo>
                  <a:pt x="14288" y="123825"/>
                </a:lnTo>
                <a:cubicBezTo>
                  <a:pt x="9019" y="123825"/>
                  <a:pt x="4763" y="128081"/>
                  <a:pt x="4763" y="133350"/>
                </a:cubicBezTo>
                <a:cubicBezTo>
                  <a:pt x="4763" y="138619"/>
                  <a:pt x="9019" y="142875"/>
                  <a:pt x="14288" y="142875"/>
                </a:cubicBezTo>
                <a:lnTo>
                  <a:pt x="40481" y="142875"/>
                </a:lnTo>
                <a:cubicBezTo>
                  <a:pt x="45750" y="142875"/>
                  <a:pt x="50006" y="138619"/>
                  <a:pt x="50006" y="133350"/>
                </a:cubicBezTo>
                <a:cubicBezTo>
                  <a:pt x="50006" y="128081"/>
                  <a:pt x="45750" y="123825"/>
                  <a:pt x="40481" y="123825"/>
                </a:cubicBezTo>
                <a:lnTo>
                  <a:pt x="38666" y="123825"/>
                </a:lnTo>
                <a:lnTo>
                  <a:pt x="45214" y="109537"/>
                </a:lnTo>
                <a:lnTo>
                  <a:pt x="107216" y="109537"/>
                </a:lnTo>
                <a:lnTo>
                  <a:pt x="113764" y="123825"/>
                </a:lnTo>
                <a:lnTo>
                  <a:pt x="111949" y="123825"/>
                </a:lnTo>
                <a:cubicBezTo>
                  <a:pt x="106680" y="123825"/>
                  <a:pt x="102424" y="128081"/>
                  <a:pt x="102424" y="133350"/>
                </a:cubicBezTo>
                <a:cubicBezTo>
                  <a:pt x="102424" y="138619"/>
                  <a:pt x="106680" y="142875"/>
                  <a:pt x="111949" y="142875"/>
                </a:cubicBezTo>
                <a:lnTo>
                  <a:pt x="138142" y="142875"/>
                </a:lnTo>
                <a:cubicBezTo>
                  <a:pt x="143411" y="142875"/>
                  <a:pt x="147667" y="138619"/>
                  <a:pt x="147667" y="133350"/>
                </a:cubicBezTo>
                <a:cubicBezTo>
                  <a:pt x="147667" y="128081"/>
                  <a:pt x="143411" y="123825"/>
                  <a:pt x="138142" y="123825"/>
                </a:cubicBezTo>
                <a:lnTo>
                  <a:pt x="134719" y="123825"/>
                </a:lnTo>
                <a:lnTo>
                  <a:pt x="84892" y="15091"/>
                </a:lnTo>
                <a:close/>
                <a:moveTo>
                  <a:pt x="98465" y="90488"/>
                </a:moveTo>
                <a:lnTo>
                  <a:pt x="53935" y="90488"/>
                </a:lnTo>
                <a:lnTo>
                  <a:pt x="76200" y="41910"/>
                </a:lnTo>
                <a:lnTo>
                  <a:pt x="98465" y="90488"/>
                </a:lnTo>
                <a:close/>
              </a:path>
            </a:pathLst>
          </a:custGeom>
          <a:solidFill>
            <a:srgbClr val="2B7FFF"/>
          </a:solidFill>
          <a:ln/>
        </p:spPr>
      </p:sp>
      <p:sp>
        <p:nvSpPr>
          <p:cNvPr id="25" name="Text 23"/>
          <p:cNvSpPr/>
          <p:nvPr/>
        </p:nvSpPr>
        <p:spPr>
          <a:xfrm>
            <a:off x="6816090" y="2034425"/>
            <a:ext cx="4752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Văn bản gốc:</a:t>
            </a: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"Hello, how are you?"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924925" y="24916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7" name="Shape 25"/>
          <p:cNvSpPr/>
          <p:nvPr/>
        </p:nvSpPr>
        <p:spPr>
          <a:xfrm>
            <a:off x="6416040" y="2834525"/>
            <a:ext cx="5191125" cy="1181100"/>
          </a:xfrm>
          <a:custGeom>
            <a:avLst/>
            <a:gdLst/>
            <a:ahLst/>
            <a:cxnLst/>
            <a:rect l="l" t="t" r="r" b="b"/>
            <a:pathLst>
              <a:path w="5191125" h="1181100">
                <a:moveTo>
                  <a:pt x="76205" y="0"/>
                </a:moveTo>
                <a:lnTo>
                  <a:pt x="5114920" y="0"/>
                </a:lnTo>
                <a:cubicBezTo>
                  <a:pt x="5156979" y="0"/>
                  <a:pt x="5191125" y="34146"/>
                  <a:pt x="5191125" y="76205"/>
                </a:cubicBezTo>
                <a:lnTo>
                  <a:pt x="5191125" y="1104895"/>
                </a:lnTo>
                <a:cubicBezTo>
                  <a:pt x="5191125" y="1146982"/>
                  <a:pt x="5157007" y="1181100"/>
                  <a:pt x="5114920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1E3A8A">
              <a:alpha val="1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6549390" y="29869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5719" y="16669"/>
                </a:moveTo>
                <a:cubicBezTo>
                  <a:pt x="35719" y="7471"/>
                  <a:pt x="43190" y="0"/>
                  <a:pt x="52388" y="0"/>
                </a:cubicBezTo>
                <a:lnTo>
                  <a:pt x="59531" y="0"/>
                </a:lnTo>
                <a:cubicBezTo>
                  <a:pt x="64800" y="0"/>
                  <a:pt x="69056" y="4256"/>
                  <a:pt x="69056" y="9525"/>
                </a:cubicBezTo>
                <a:lnTo>
                  <a:pt x="69056" y="142875"/>
                </a:lnTo>
                <a:cubicBezTo>
                  <a:pt x="69056" y="148144"/>
                  <a:pt x="64800" y="152400"/>
                  <a:pt x="59531" y="152400"/>
                </a:cubicBezTo>
                <a:lnTo>
                  <a:pt x="50006" y="152400"/>
                </a:lnTo>
                <a:cubicBezTo>
                  <a:pt x="41136" y="152400"/>
                  <a:pt x="33665" y="146328"/>
                  <a:pt x="31552" y="138113"/>
                </a:cubicBezTo>
                <a:cubicBezTo>
                  <a:pt x="31343" y="138113"/>
                  <a:pt x="31165" y="138113"/>
                  <a:pt x="30956" y="138113"/>
                </a:cubicBezTo>
                <a:cubicBezTo>
                  <a:pt x="17800" y="138113"/>
                  <a:pt x="7144" y="127456"/>
                  <a:pt x="7144" y="114300"/>
                </a:cubicBezTo>
                <a:cubicBezTo>
                  <a:pt x="7144" y="108942"/>
                  <a:pt x="8930" y="104001"/>
                  <a:pt x="11906" y="100013"/>
                </a:cubicBezTo>
                <a:cubicBezTo>
                  <a:pt x="6132" y="95667"/>
                  <a:pt x="2381" y="88761"/>
                  <a:pt x="2381" y="80962"/>
                </a:cubicBezTo>
                <a:cubicBezTo>
                  <a:pt x="2381" y="71765"/>
                  <a:pt x="7620" y="63758"/>
                  <a:pt x="15240" y="59799"/>
                </a:cubicBezTo>
                <a:cubicBezTo>
                  <a:pt x="13127" y="56227"/>
                  <a:pt x="11906" y="52060"/>
                  <a:pt x="11906" y="47625"/>
                </a:cubicBezTo>
                <a:cubicBezTo>
                  <a:pt x="11906" y="34469"/>
                  <a:pt x="22562" y="23813"/>
                  <a:pt x="35719" y="23813"/>
                </a:cubicBezTo>
                <a:lnTo>
                  <a:pt x="35719" y="16669"/>
                </a:lnTo>
                <a:close/>
                <a:moveTo>
                  <a:pt x="116681" y="16669"/>
                </a:moveTo>
                <a:lnTo>
                  <a:pt x="116681" y="23813"/>
                </a:lnTo>
                <a:cubicBezTo>
                  <a:pt x="129838" y="23813"/>
                  <a:pt x="140494" y="34469"/>
                  <a:pt x="140494" y="47625"/>
                </a:cubicBezTo>
                <a:cubicBezTo>
                  <a:pt x="140494" y="52090"/>
                  <a:pt x="139273" y="56257"/>
                  <a:pt x="137160" y="59799"/>
                </a:cubicBezTo>
                <a:cubicBezTo>
                  <a:pt x="144810" y="63758"/>
                  <a:pt x="150019" y="71735"/>
                  <a:pt x="150019" y="80962"/>
                </a:cubicBezTo>
                <a:cubicBezTo>
                  <a:pt x="150019" y="88761"/>
                  <a:pt x="146268" y="95667"/>
                  <a:pt x="140494" y="100013"/>
                </a:cubicBezTo>
                <a:cubicBezTo>
                  <a:pt x="143470" y="104001"/>
                  <a:pt x="145256" y="108942"/>
                  <a:pt x="145256" y="114300"/>
                </a:cubicBezTo>
                <a:cubicBezTo>
                  <a:pt x="145256" y="127456"/>
                  <a:pt x="134600" y="138113"/>
                  <a:pt x="121444" y="138113"/>
                </a:cubicBezTo>
                <a:cubicBezTo>
                  <a:pt x="121235" y="138113"/>
                  <a:pt x="121057" y="138113"/>
                  <a:pt x="120848" y="138113"/>
                </a:cubicBezTo>
                <a:cubicBezTo>
                  <a:pt x="118735" y="146328"/>
                  <a:pt x="111264" y="152400"/>
                  <a:pt x="102394" y="152400"/>
                </a:cubicBezTo>
                <a:lnTo>
                  <a:pt x="92869" y="152400"/>
                </a:lnTo>
                <a:cubicBezTo>
                  <a:pt x="87600" y="152400"/>
                  <a:pt x="83344" y="148144"/>
                  <a:pt x="83344" y="142875"/>
                </a:cubicBezTo>
                <a:lnTo>
                  <a:pt x="83344" y="9525"/>
                </a:lnTo>
                <a:cubicBezTo>
                  <a:pt x="83344" y="4256"/>
                  <a:pt x="87600" y="0"/>
                  <a:pt x="92869" y="0"/>
                </a:cubicBezTo>
                <a:lnTo>
                  <a:pt x="100013" y="0"/>
                </a:lnTo>
                <a:cubicBezTo>
                  <a:pt x="109210" y="0"/>
                  <a:pt x="116681" y="7471"/>
                  <a:pt x="116681" y="16669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29" name="Text 27"/>
          <p:cNvSpPr/>
          <p:nvPr/>
        </p:nvSpPr>
        <p:spPr>
          <a:xfrm>
            <a:off x="6841093" y="2956443"/>
            <a:ext cx="618292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xử lý: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758940" y="3253625"/>
            <a:ext cx="480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Nhận diện ngôn ngữ: Tiếng Anh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758940" y="3482225"/>
            <a:ext cx="480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Phân tích cấu trúc câu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758940" y="3710825"/>
            <a:ext cx="480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Tìm từ tương đương tiếng Việt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924925" y="41299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4" name="Shape 32"/>
          <p:cNvSpPr/>
          <p:nvPr/>
        </p:nvSpPr>
        <p:spPr>
          <a:xfrm>
            <a:off x="6435090" y="4472825"/>
            <a:ext cx="5172075" cy="457200"/>
          </a:xfrm>
          <a:custGeom>
            <a:avLst/>
            <a:gdLst/>
            <a:ahLst/>
            <a:cxnLst/>
            <a:rect l="l" t="t" r="r" b="b"/>
            <a:pathLst>
              <a:path w="5172075" h="457200">
                <a:moveTo>
                  <a:pt x="38100" y="0"/>
                </a:moveTo>
                <a:lnTo>
                  <a:pt x="5095873" y="0"/>
                </a:lnTo>
                <a:cubicBezTo>
                  <a:pt x="5137958" y="0"/>
                  <a:pt x="5172075" y="34117"/>
                  <a:pt x="5172075" y="76202"/>
                </a:cubicBezTo>
                <a:lnTo>
                  <a:pt x="5172075" y="380998"/>
                </a:lnTo>
                <a:cubicBezTo>
                  <a:pt x="5172075" y="423083"/>
                  <a:pt x="5137958" y="457200"/>
                  <a:pt x="5095873" y="457200"/>
                </a:cubicBezTo>
                <a:lnTo>
                  <a:pt x="38100" y="457200"/>
                </a:lnTo>
                <a:cubicBezTo>
                  <a:pt x="17058" y="457200"/>
                  <a:pt x="0" y="440142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35" name="Shape 33"/>
          <p:cNvSpPr/>
          <p:nvPr/>
        </p:nvSpPr>
        <p:spPr>
          <a:xfrm>
            <a:off x="6435090" y="4472825"/>
            <a:ext cx="38100" cy="457200"/>
          </a:xfrm>
          <a:custGeom>
            <a:avLst/>
            <a:gdLst/>
            <a:ahLst/>
            <a:cxnLst/>
            <a:rect l="l" t="t" r="r" b="b"/>
            <a:pathLst>
              <a:path w="38100" h="457200">
                <a:moveTo>
                  <a:pt x="38100" y="0"/>
                </a:moveTo>
                <a:lnTo>
                  <a:pt x="38100" y="0"/>
                </a:lnTo>
                <a:lnTo>
                  <a:pt x="38100" y="457200"/>
                </a:lnTo>
                <a:lnTo>
                  <a:pt x="38100" y="457200"/>
                </a:lnTo>
                <a:cubicBezTo>
                  <a:pt x="17072" y="457200"/>
                  <a:pt x="0" y="440128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6" name="Shape 34"/>
          <p:cNvSpPr/>
          <p:nvPr/>
        </p:nvSpPr>
        <p:spPr>
          <a:xfrm>
            <a:off x="6597015" y="46252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7" name="Text 35"/>
          <p:cNvSpPr/>
          <p:nvPr/>
        </p:nvSpPr>
        <p:spPr>
          <a:xfrm>
            <a:off x="6816090" y="4587125"/>
            <a:ext cx="4752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Kết quả:</a:t>
            </a: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"Xin chào, bạn khỏe không?"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217920" y="5295781"/>
            <a:ext cx="5587365" cy="548640"/>
          </a:xfrm>
          <a:custGeom>
            <a:avLst/>
            <a:gdLst/>
            <a:ahLst/>
            <a:cxnLst/>
            <a:rect l="l" t="t" r="r" b="b"/>
            <a:pathLst>
              <a:path w="5587365" h="548640">
                <a:moveTo>
                  <a:pt x="114298" y="0"/>
                </a:moveTo>
                <a:lnTo>
                  <a:pt x="5473067" y="0"/>
                </a:lnTo>
                <a:cubicBezTo>
                  <a:pt x="5536192" y="0"/>
                  <a:pt x="5587365" y="51173"/>
                  <a:pt x="5587365" y="114298"/>
                </a:cubicBezTo>
                <a:lnTo>
                  <a:pt x="5587365" y="434342"/>
                </a:lnTo>
                <a:cubicBezTo>
                  <a:pt x="5587365" y="497467"/>
                  <a:pt x="5536192" y="548640"/>
                  <a:pt x="5473067" y="548640"/>
                </a:cubicBezTo>
                <a:lnTo>
                  <a:pt x="114298" y="548640"/>
                </a:lnTo>
                <a:cubicBezTo>
                  <a:pt x="51173" y="548640"/>
                  <a:pt x="0" y="497467"/>
                  <a:pt x="0" y="43434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2032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7690009" y="549390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0" name="Text 38"/>
          <p:cNvSpPr/>
          <p:nvPr/>
        </p:nvSpPr>
        <p:spPr>
          <a:xfrm>
            <a:off x="6587490" y="5455807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hiểu được ngôn ngữ con ngườI!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" name="Text 1"/>
          <p:cNvSpPr/>
          <p:nvPr/>
        </p:nvSpPr>
        <p:spPr>
          <a:xfrm>
            <a:off x="562332" y="476250"/>
            <a:ext cx="314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1066800" y="419100"/>
            <a:ext cx="38766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Giải quyết vấn đề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066800" y="9906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Shape 4"/>
          <p:cNvSpPr/>
          <p:nvPr/>
        </p:nvSpPr>
        <p:spPr>
          <a:xfrm>
            <a:off x="381000" y="1257300"/>
            <a:ext cx="5600700" cy="1352550"/>
          </a:xfrm>
          <a:custGeom>
            <a:avLst/>
            <a:gdLst/>
            <a:ahLst/>
            <a:cxnLst/>
            <a:rect l="l" t="t" r="r" b="b"/>
            <a:pathLst>
              <a:path w="5600700" h="1352550">
                <a:moveTo>
                  <a:pt x="152405" y="0"/>
                </a:moveTo>
                <a:lnTo>
                  <a:pt x="5448295" y="0"/>
                </a:lnTo>
                <a:cubicBezTo>
                  <a:pt x="5532466" y="0"/>
                  <a:pt x="5600700" y="68234"/>
                  <a:pt x="5600700" y="152405"/>
                </a:cubicBezTo>
                <a:lnTo>
                  <a:pt x="5600700" y="1200145"/>
                </a:lnTo>
                <a:cubicBezTo>
                  <a:pt x="5600700" y="1284316"/>
                  <a:pt x="5532466" y="1352550"/>
                  <a:pt x="5448295" y="1352550"/>
                </a:cubicBezTo>
                <a:lnTo>
                  <a:pt x="152405" y="1352550"/>
                </a:lnTo>
                <a:cubicBezTo>
                  <a:pt x="68234" y="1352550"/>
                  <a:pt x="0" y="1284316"/>
                  <a:pt x="0" y="1200145"/>
                </a:cubicBezTo>
                <a:lnTo>
                  <a:pt x="0" y="152405"/>
                </a:lnTo>
                <a:cubicBezTo>
                  <a:pt x="0" y="68291"/>
                  <a:pt x="68291" y="0"/>
                  <a:pt x="152405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06B6D4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609600" y="1457213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25016" y="0"/>
                </a:moveTo>
                <a:cubicBezTo>
                  <a:pt x="144717" y="0"/>
                  <a:pt x="160734" y="11999"/>
                  <a:pt x="160734" y="26789"/>
                </a:cubicBezTo>
                <a:cubicBezTo>
                  <a:pt x="160734" y="32593"/>
                  <a:pt x="158279" y="37951"/>
                  <a:pt x="154037" y="42360"/>
                </a:cubicBezTo>
                <a:cubicBezTo>
                  <a:pt x="150354" y="46211"/>
                  <a:pt x="147340" y="50899"/>
                  <a:pt x="147340" y="56257"/>
                </a:cubicBezTo>
                <a:cubicBezTo>
                  <a:pt x="147340" y="64629"/>
                  <a:pt x="154149" y="71438"/>
                  <a:pt x="162520" y="71438"/>
                </a:cubicBezTo>
                <a:lnTo>
                  <a:pt x="187523" y="71438"/>
                </a:lnTo>
                <a:cubicBezTo>
                  <a:pt x="202313" y="71438"/>
                  <a:pt x="214313" y="83437"/>
                  <a:pt x="214313" y="98227"/>
                </a:cubicBezTo>
                <a:lnTo>
                  <a:pt x="214313" y="123230"/>
                </a:lnTo>
                <a:cubicBezTo>
                  <a:pt x="214313" y="131601"/>
                  <a:pt x="221121" y="138410"/>
                  <a:pt x="229493" y="138410"/>
                </a:cubicBezTo>
                <a:cubicBezTo>
                  <a:pt x="234795" y="138410"/>
                  <a:pt x="239539" y="135396"/>
                  <a:pt x="243390" y="131713"/>
                </a:cubicBezTo>
                <a:cubicBezTo>
                  <a:pt x="247799" y="127527"/>
                  <a:pt x="253157" y="125016"/>
                  <a:pt x="258961" y="125016"/>
                </a:cubicBezTo>
                <a:cubicBezTo>
                  <a:pt x="273751" y="125016"/>
                  <a:pt x="285750" y="141033"/>
                  <a:pt x="285750" y="160734"/>
                </a:cubicBezTo>
                <a:cubicBezTo>
                  <a:pt x="285750" y="180435"/>
                  <a:pt x="273751" y="196453"/>
                  <a:pt x="258961" y="196453"/>
                </a:cubicBezTo>
                <a:cubicBezTo>
                  <a:pt x="253157" y="196453"/>
                  <a:pt x="247743" y="193997"/>
                  <a:pt x="243390" y="189756"/>
                </a:cubicBezTo>
                <a:cubicBezTo>
                  <a:pt x="239539" y="186072"/>
                  <a:pt x="234851" y="183059"/>
                  <a:pt x="229493" y="183059"/>
                </a:cubicBezTo>
                <a:cubicBezTo>
                  <a:pt x="221121" y="183059"/>
                  <a:pt x="214313" y="189867"/>
                  <a:pt x="214313" y="198239"/>
                </a:cubicBezTo>
                <a:lnTo>
                  <a:pt x="214313" y="258961"/>
                </a:lnTo>
                <a:cubicBezTo>
                  <a:pt x="214313" y="273751"/>
                  <a:pt x="202313" y="285750"/>
                  <a:pt x="187523" y="285750"/>
                </a:cubicBezTo>
                <a:lnTo>
                  <a:pt x="155823" y="285750"/>
                </a:lnTo>
                <a:cubicBezTo>
                  <a:pt x="148679" y="285750"/>
                  <a:pt x="142875" y="279946"/>
                  <a:pt x="142875" y="272802"/>
                </a:cubicBezTo>
                <a:cubicBezTo>
                  <a:pt x="142875" y="267667"/>
                  <a:pt x="146112" y="263147"/>
                  <a:pt x="150242" y="260077"/>
                </a:cubicBezTo>
                <a:cubicBezTo>
                  <a:pt x="156716" y="255222"/>
                  <a:pt x="160734" y="248524"/>
                  <a:pt x="160734" y="241102"/>
                </a:cubicBezTo>
                <a:cubicBezTo>
                  <a:pt x="160734" y="226312"/>
                  <a:pt x="144717" y="214313"/>
                  <a:pt x="125016" y="214313"/>
                </a:cubicBezTo>
                <a:cubicBezTo>
                  <a:pt x="105315" y="214313"/>
                  <a:pt x="89297" y="226312"/>
                  <a:pt x="89297" y="241102"/>
                </a:cubicBezTo>
                <a:cubicBezTo>
                  <a:pt x="89297" y="248524"/>
                  <a:pt x="93315" y="255222"/>
                  <a:pt x="99789" y="260077"/>
                </a:cubicBezTo>
                <a:cubicBezTo>
                  <a:pt x="103919" y="263147"/>
                  <a:pt x="107156" y="267612"/>
                  <a:pt x="107156" y="272802"/>
                </a:cubicBezTo>
                <a:cubicBezTo>
                  <a:pt x="107156" y="279946"/>
                  <a:pt x="101352" y="285750"/>
                  <a:pt x="94208" y="285750"/>
                </a:cubicBezTo>
                <a:lnTo>
                  <a:pt x="26789" y="285750"/>
                </a:lnTo>
                <a:cubicBezTo>
                  <a:pt x="11999" y="285750"/>
                  <a:pt x="0" y="273751"/>
                  <a:pt x="0" y="258961"/>
                </a:cubicBezTo>
                <a:lnTo>
                  <a:pt x="0" y="191542"/>
                </a:lnTo>
                <a:cubicBezTo>
                  <a:pt x="0" y="184398"/>
                  <a:pt x="5804" y="178594"/>
                  <a:pt x="12948" y="178594"/>
                </a:cubicBezTo>
                <a:cubicBezTo>
                  <a:pt x="18083" y="178594"/>
                  <a:pt x="22603" y="181831"/>
                  <a:pt x="25673" y="185961"/>
                </a:cubicBezTo>
                <a:cubicBezTo>
                  <a:pt x="30528" y="192435"/>
                  <a:pt x="37226" y="196453"/>
                  <a:pt x="44648" y="196453"/>
                </a:cubicBezTo>
                <a:cubicBezTo>
                  <a:pt x="59438" y="196453"/>
                  <a:pt x="71438" y="180435"/>
                  <a:pt x="71438" y="160734"/>
                </a:cubicBezTo>
                <a:cubicBezTo>
                  <a:pt x="71438" y="141033"/>
                  <a:pt x="59438" y="125016"/>
                  <a:pt x="44648" y="125016"/>
                </a:cubicBezTo>
                <a:cubicBezTo>
                  <a:pt x="37226" y="125016"/>
                  <a:pt x="30528" y="129034"/>
                  <a:pt x="25673" y="135508"/>
                </a:cubicBezTo>
                <a:cubicBezTo>
                  <a:pt x="22603" y="139638"/>
                  <a:pt x="18138" y="142875"/>
                  <a:pt x="12948" y="142875"/>
                </a:cubicBezTo>
                <a:cubicBezTo>
                  <a:pt x="5804" y="142875"/>
                  <a:pt x="0" y="137071"/>
                  <a:pt x="0" y="129927"/>
                </a:cubicBezTo>
                <a:lnTo>
                  <a:pt x="0" y="98227"/>
                </a:lnTo>
                <a:cubicBezTo>
                  <a:pt x="0" y="83437"/>
                  <a:pt x="11999" y="71438"/>
                  <a:pt x="26789" y="71438"/>
                </a:cubicBezTo>
                <a:lnTo>
                  <a:pt x="87511" y="71438"/>
                </a:lnTo>
                <a:cubicBezTo>
                  <a:pt x="95883" y="71438"/>
                  <a:pt x="102691" y="64629"/>
                  <a:pt x="102691" y="56257"/>
                </a:cubicBezTo>
                <a:cubicBezTo>
                  <a:pt x="102691" y="50955"/>
                  <a:pt x="99678" y="46211"/>
                  <a:pt x="95994" y="42360"/>
                </a:cubicBezTo>
                <a:cubicBezTo>
                  <a:pt x="91808" y="37951"/>
                  <a:pt x="89297" y="32593"/>
                  <a:pt x="89297" y="26789"/>
                </a:cubicBezTo>
                <a:cubicBezTo>
                  <a:pt x="89297" y="11999"/>
                  <a:pt x="105315" y="0"/>
                  <a:pt x="125016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8" name="Text 6"/>
          <p:cNvSpPr/>
          <p:nvPr/>
        </p:nvSpPr>
        <p:spPr>
          <a:xfrm>
            <a:off x="1042988" y="1447800"/>
            <a:ext cx="714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Mô tả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1866788"/>
            <a:ext cx="53054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có thể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tìm ra giải pháp</a:t>
            </a: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cho các vấn đề phức tạp, đưa ra quyết định tối ưu.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1000" y="2766901"/>
            <a:ext cx="5600700" cy="1752600"/>
          </a:xfrm>
          <a:custGeom>
            <a:avLst/>
            <a:gdLst/>
            <a:ahLst/>
            <a:cxnLst/>
            <a:rect l="l" t="t" r="r" b="b"/>
            <a:pathLst>
              <a:path w="5600700" h="1752600">
                <a:moveTo>
                  <a:pt x="152406" y="0"/>
                </a:moveTo>
                <a:lnTo>
                  <a:pt x="5448294" y="0"/>
                </a:lnTo>
                <a:cubicBezTo>
                  <a:pt x="5532465" y="0"/>
                  <a:pt x="5600700" y="68235"/>
                  <a:pt x="5600700" y="152406"/>
                </a:cubicBezTo>
                <a:lnTo>
                  <a:pt x="5600700" y="1600194"/>
                </a:lnTo>
                <a:cubicBezTo>
                  <a:pt x="5600700" y="1684365"/>
                  <a:pt x="5532465" y="1752600"/>
                  <a:pt x="5448294" y="1752600"/>
                </a:cubicBezTo>
                <a:lnTo>
                  <a:pt x="152406" y="1752600"/>
                </a:lnTo>
                <a:cubicBezTo>
                  <a:pt x="68235" y="1752600"/>
                  <a:pt x="0" y="1684365"/>
                  <a:pt x="0" y="1600194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59E0B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609600" y="296680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93762" y="31254"/>
                </a:moveTo>
                <a:lnTo>
                  <a:pt x="93762" y="53578"/>
                </a:lnTo>
                <a:lnTo>
                  <a:pt x="50174" y="53578"/>
                </a:lnTo>
                <a:cubicBezTo>
                  <a:pt x="42193" y="53578"/>
                  <a:pt x="35719" y="60052"/>
                  <a:pt x="35719" y="68033"/>
                </a:cubicBezTo>
                <a:cubicBezTo>
                  <a:pt x="35719" y="70265"/>
                  <a:pt x="36221" y="72498"/>
                  <a:pt x="37226" y="74507"/>
                </a:cubicBezTo>
                <a:lnTo>
                  <a:pt x="55866" y="111789"/>
                </a:lnTo>
                <a:cubicBezTo>
                  <a:pt x="49504" y="112793"/>
                  <a:pt x="44593" y="118318"/>
                  <a:pt x="44593" y="125016"/>
                </a:cubicBezTo>
                <a:cubicBezTo>
                  <a:pt x="44593" y="132438"/>
                  <a:pt x="50564" y="138410"/>
                  <a:pt x="57987" y="138410"/>
                </a:cubicBezTo>
                <a:lnTo>
                  <a:pt x="61113" y="138410"/>
                </a:lnTo>
                <a:lnTo>
                  <a:pt x="53522" y="214313"/>
                </a:lnTo>
                <a:lnTo>
                  <a:pt x="22157" y="253547"/>
                </a:lnTo>
                <a:cubicBezTo>
                  <a:pt x="19366" y="257063"/>
                  <a:pt x="17804" y="261417"/>
                  <a:pt x="17804" y="265937"/>
                </a:cubicBezTo>
                <a:cubicBezTo>
                  <a:pt x="17804" y="276876"/>
                  <a:pt x="26677" y="285750"/>
                  <a:pt x="37616" y="285750"/>
                </a:cubicBezTo>
                <a:lnTo>
                  <a:pt x="176529" y="285750"/>
                </a:lnTo>
                <a:cubicBezTo>
                  <a:pt x="187468" y="285750"/>
                  <a:pt x="196342" y="276876"/>
                  <a:pt x="196342" y="265937"/>
                </a:cubicBezTo>
                <a:cubicBezTo>
                  <a:pt x="196342" y="261417"/>
                  <a:pt x="194835" y="257063"/>
                  <a:pt x="191988" y="253547"/>
                </a:cubicBezTo>
                <a:lnTo>
                  <a:pt x="160734" y="214313"/>
                </a:lnTo>
                <a:lnTo>
                  <a:pt x="153144" y="138410"/>
                </a:lnTo>
                <a:lnTo>
                  <a:pt x="156270" y="138410"/>
                </a:lnTo>
                <a:cubicBezTo>
                  <a:pt x="163692" y="138410"/>
                  <a:pt x="169664" y="132438"/>
                  <a:pt x="169664" y="125016"/>
                </a:cubicBezTo>
                <a:cubicBezTo>
                  <a:pt x="169664" y="118374"/>
                  <a:pt x="164809" y="112793"/>
                  <a:pt x="158390" y="111789"/>
                </a:cubicBezTo>
                <a:lnTo>
                  <a:pt x="177031" y="74507"/>
                </a:lnTo>
                <a:cubicBezTo>
                  <a:pt x="178036" y="72498"/>
                  <a:pt x="178538" y="70265"/>
                  <a:pt x="178538" y="68033"/>
                </a:cubicBezTo>
                <a:cubicBezTo>
                  <a:pt x="178538" y="60052"/>
                  <a:pt x="172064" y="53578"/>
                  <a:pt x="164083" y="53578"/>
                </a:cubicBezTo>
                <a:lnTo>
                  <a:pt x="120495" y="53578"/>
                </a:lnTo>
                <a:lnTo>
                  <a:pt x="120495" y="31254"/>
                </a:lnTo>
                <a:lnTo>
                  <a:pt x="129425" y="31254"/>
                </a:lnTo>
                <a:cubicBezTo>
                  <a:pt x="136847" y="31254"/>
                  <a:pt x="142819" y="25282"/>
                  <a:pt x="142819" y="17859"/>
                </a:cubicBezTo>
                <a:cubicBezTo>
                  <a:pt x="142819" y="10437"/>
                  <a:pt x="136903" y="4465"/>
                  <a:pt x="129480" y="4465"/>
                </a:cubicBezTo>
                <a:lnTo>
                  <a:pt x="120551" y="4465"/>
                </a:lnTo>
                <a:lnTo>
                  <a:pt x="120551" y="-4465"/>
                </a:lnTo>
                <a:cubicBezTo>
                  <a:pt x="120551" y="-11888"/>
                  <a:pt x="114579" y="-17859"/>
                  <a:pt x="107156" y="-17859"/>
                </a:cubicBezTo>
                <a:cubicBezTo>
                  <a:pt x="99733" y="-17859"/>
                  <a:pt x="93762" y="-11888"/>
                  <a:pt x="93762" y="-4465"/>
                </a:cubicBezTo>
                <a:lnTo>
                  <a:pt x="93762" y="4465"/>
                </a:lnTo>
                <a:lnTo>
                  <a:pt x="84832" y="4465"/>
                </a:lnTo>
                <a:cubicBezTo>
                  <a:pt x="77409" y="4465"/>
                  <a:pt x="71438" y="10437"/>
                  <a:pt x="71438" y="17859"/>
                </a:cubicBezTo>
                <a:cubicBezTo>
                  <a:pt x="71438" y="25282"/>
                  <a:pt x="77409" y="31254"/>
                  <a:pt x="84832" y="31254"/>
                </a:cubicBezTo>
                <a:lnTo>
                  <a:pt x="93762" y="31254"/>
                </a:lnTo>
                <a:close/>
                <a:moveTo>
                  <a:pt x="181831" y="156046"/>
                </a:moveTo>
                <a:lnTo>
                  <a:pt x="186575" y="203764"/>
                </a:lnTo>
                <a:lnTo>
                  <a:pt x="213029" y="236804"/>
                </a:lnTo>
                <a:lnTo>
                  <a:pt x="215373" y="239985"/>
                </a:lnTo>
                <a:cubicBezTo>
                  <a:pt x="220507" y="247631"/>
                  <a:pt x="223242" y="256673"/>
                  <a:pt x="223242" y="265937"/>
                </a:cubicBezTo>
                <a:cubicBezTo>
                  <a:pt x="223242" y="273025"/>
                  <a:pt x="221679" y="279778"/>
                  <a:pt x="218833" y="285750"/>
                </a:cubicBezTo>
                <a:lnTo>
                  <a:pt x="265212" y="285750"/>
                </a:lnTo>
                <a:cubicBezTo>
                  <a:pt x="276541" y="285750"/>
                  <a:pt x="285750" y="276541"/>
                  <a:pt x="285750" y="265212"/>
                </a:cubicBezTo>
                <a:cubicBezTo>
                  <a:pt x="285750" y="261138"/>
                  <a:pt x="284522" y="257175"/>
                  <a:pt x="282290" y="253826"/>
                </a:cubicBezTo>
                <a:lnTo>
                  <a:pt x="267891" y="232228"/>
                </a:lnTo>
                <a:lnTo>
                  <a:pt x="267891" y="196509"/>
                </a:lnTo>
                <a:lnTo>
                  <a:pt x="275313" y="189086"/>
                </a:lnTo>
                <a:cubicBezTo>
                  <a:pt x="282011" y="182389"/>
                  <a:pt x="285750" y="173292"/>
                  <a:pt x="285750" y="163804"/>
                </a:cubicBezTo>
                <a:lnTo>
                  <a:pt x="285750" y="107156"/>
                </a:lnTo>
                <a:cubicBezTo>
                  <a:pt x="285750" y="97278"/>
                  <a:pt x="277769" y="89297"/>
                  <a:pt x="267891" y="89297"/>
                </a:cubicBezTo>
                <a:cubicBezTo>
                  <a:pt x="258012" y="89297"/>
                  <a:pt x="250031" y="97278"/>
                  <a:pt x="250031" y="107156"/>
                </a:cubicBezTo>
                <a:lnTo>
                  <a:pt x="250031" y="116086"/>
                </a:lnTo>
                <a:lnTo>
                  <a:pt x="232172" y="116086"/>
                </a:lnTo>
                <a:lnTo>
                  <a:pt x="232172" y="107156"/>
                </a:lnTo>
                <a:cubicBezTo>
                  <a:pt x="232172" y="97278"/>
                  <a:pt x="224191" y="89297"/>
                  <a:pt x="214313" y="89297"/>
                </a:cubicBezTo>
                <a:cubicBezTo>
                  <a:pt x="204434" y="89297"/>
                  <a:pt x="196453" y="97278"/>
                  <a:pt x="196453" y="107156"/>
                </a:cubicBezTo>
                <a:lnTo>
                  <a:pt x="196453" y="125016"/>
                </a:lnTo>
                <a:cubicBezTo>
                  <a:pt x="196453" y="137517"/>
                  <a:pt x="190760" y="148679"/>
                  <a:pt x="181831" y="15604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1042988" y="2957401"/>
            <a:ext cx="1152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Ứng dụng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5313" y="341448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5274" y="39313"/>
                </a:moveTo>
                <a:lnTo>
                  <a:pt x="36534" y="64294"/>
                </a:lnTo>
                <a:lnTo>
                  <a:pt x="134916" y="64294"/>
                </a:lnTo>
                <a:lnTo>
                  <a:pt x="126176" y="39313"/>
                </a:lnTo>
                <a:cubicBezTo>
                  <a:pt x="124670" y="35027"/>
                  <a:pt x="120618" y="32147"/>
                  <a:pt x="116064" y="32147"/>
                </a:cubicBezTo>
                <a:lnTo>
                  <a:pt x="55386" y="32147"/>
                </a:lnTo>
                <a:cubicBezTo>
                  <a:pt x="50832" y="32147"/>
                  <a:pt x="46780" y="35027"/>
                  <a:pt x="45274" y="39313"/>
                </a:cubicBezTo>
                <a:close/>
                <a:moveTo>
                  <a:pt x="13261" y="65901"/>
                </a:moveTo>
                <a:lnTo>
                  <a:pt x="25048" y="32247"/>
                </a:lnTo>
                <a:cubicBezTo>
                  <a:pt x="29568" y="19355"/>
                  <a:pt x="41724" y="10716"/>
                  <a:pt x="55386" y="10716"/>
                </a:cubicBezTo>
                <a:lnTo>
                  <a:pt x="116064" y="10716"/>
                </a:lnTo>
                <a:cubicBezTo>
                  <a:pt x="129726" y="10716"/>
                  <a:pt x="141882" y="19355"/>
                  <a:pt x="146402" y="32247"/>
                </a:cubicBezTo>
                <a:lnTo>
                  <a:pt x="158189" y="65901"/>
                </a:lnTo>
                <a:cubicBezTo>
                  <a:pt x="165958" y="69116"/>
                  <a:pt x="171450" y="76784"/>
                  <a:pt x="171450" y="85725"/>
                </a:cubicBezTo>
                <a:lnTo>
                  <a:pt x="171450" y="150019"/>
                </a:lnTo>
                <a:cubicBezTo>
                  <a:pt x="171450" y="155946"/>
                  <a:pt x="166661" y="160734"/>
                  <a:pt x="160734" y="160734"/>
                </a:cubicBezTo>
                <a:lnTo>
                  <a:pt x="150019" y="160734"/>
                </a:lnTo>
                <a:cubicBezTo>
                  <a:pt x="144092" y="160734"/>
                  <a:pt x="139303" y="155946"/>
                  <a:pt x="139303" y="150019"/>
                </a:cubicBezTo>
                <a:lnTo>
                  <a:pt x="139303" y="139303"/>
                </a:lnTo>
                <a:lnTo>
                  <a:pt x="32147" y="139303"/>
                </a:lnTo>
                <a:lnTo>
                  <a:pt x="32147" y="150019"/>
                </a:lnTo>
                <a:cubicBezTo>
                  <a:pt x="32147" y="155946"/>
                  <a:pt x="27358" y="160734"/>
                  <a:pt x="21431" y="160734"/>
                </a:cubicBezTo>
                <a:lnTo>
                  <a:pt x="10716" y="160734"/>
                </a:lnTo>
                <a:cubicBezTo>
                  <a:pt x="4789" y="160734"/>
                  <a:pt x="0" y="155946"/>
                  <a:pt x="0" y="150019"/>
                </a:cubicBezTo>
                <a:lnTo>
                  <a:pt x="0" y="85725"/>
                </a:lnTo>
                <a:cubicBezTo>
                  <a:pt x="0" y="76784"/>
                  <a:pt x="5492" y="69116"/>
                  <a:pt x="13261" y="65901"/>
                </a:cubicBezTo>
                <a:close/>
                <a:moveTo>
                  <a:pt x="42863" y="101798"/>
                </a:moveTo>
                <a:cubicBezTo>
                  <a:pt x="42863" y="95884"/>
                  <a:pt x="38061" y="91083"/>
                  <a:pt x="32147" y="91083"/>
                </a:cubicBezTo>
                <a:cubicBezTo>
                  <a:pt x="26233" y="91083"/>
                  <a:pt x="21431" y="95884"/>
                  <a:pt x="21431" y="101798"/>
                </a:cubicBezTo>
                <a:cubicBezTo>
                  <a:pt x="21431" y="107713"/>
                  <a:pt x="26233" y="112514"/>
                  <a:pt x="32147" y="112514"/>
                </a:cubicBezTo>
                <a:cubicBezTo>
                  <a:pt x="38061" y="112514"/>
                  <a:pt x="42863" y="107713"/>
                  <a:pt x="42863" y="101798"/>
                </a:cubicBezTo>
                <a:close/>
                <a:moveTo>
                  <a:pt x="139303" y="112514"/>
                </a:moveTo>
                <a:cubicBezTo>
                  <a:pt x="145217" y="112514"/>
                  <a:pt x="150019" y="107713"/>
                  <a:pt x="150019" y="101798"/>
                </a:cubicBezTo>
                <a:cubicBezTo>
                  <a:pt x="150019" y="95884"/>
                  <a:pt x="145217" y="91083"/>
                  <a:pt x="139303" y="91083"/>
                </a:cubicBezTo>
                <a:cubicBezTo>
                  <a:pt x="133389" y="91083"/>
                  <a:pt x="128588" y="95884"/>
                  <a:pt x="128588" y="101798"/>
                </a:cubicBezTo>
                <a:cubicBezTo>
                  <a:pt x="128588" y="107713"/>
                  <a:pt x="133389" y="112514"/>
                  <a:pt x="139303" y="11251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862013" y="3376380"/>
            <a:ext cx="2171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Xe tự lái:</a:t>
            </a: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Tìm đường tối ưu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6028" y="375738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75009" y="-10716"/>
                </a:moveTo>
                <a:cubicBezTo>
                  <a:pt x="80936" y="-10716"/>
                  <a:pt x="85725" y="-5927"/>
                  <a:pt x="85725" y="0"/>
                </a:cubicBezTo>
                <a:lnTo>
                  <a:pt x="85725" y="10716"/>
                </a:lnTo>
                <a:lnTo>
                  <a:pt x="96441" y="10716"/>
                </a:lnTo>
                <a:cubicBezTo>
                  <a:pt x="102368" y="10716"/>
                  <a:pt x="107156" y="15504"/>
                  <a:pt x="107156" y="21431"/>
                </a:cubicBezTo>
                <a:cubicBezTo>
                  <a:pt x="107156" y="27358"/>
                  <a:pt x="102368" y="32147"/>
                  <a:pt x="96441" y="32147"/>
                </a:cubicBezTo>
                <a:lnTo>
                  <a:pt x="85725" y="32147"/>
                </a:lnTo>
                <a:lnTo>
                  <a:pt x="85725" y="53578"/>
                </a:lnTo>
                <a:lnTo>
                  <a:pt x="137227" y="53578"/>
                </a:lnTo>
                <a:cubicBezTo>
                  <a:pt x="144293" y="53578"/>
                  <a:pt x="150019" y="59304"/>
                  <a:pt x="150019" y="66370"/>
                </a:cubicBezTo>
                <a:cubicBezTo>
                  <a:pt x="150019" y="68513"/>
                  <a:pt x="149483" y="70623"/>
                  <a:pt x="148445" y="72498"/>
                </a:cubicBezTo>
                <a:lnTo>
                  <a:pt x="117872" y="128588"/>
                </a:lnTo>
                <a:lnTo>
                  <a:pt x="136691" y="152128"/>
                </a:lnTo>
                <a:cubicBezTo>
                  <a:pt x="138366" y="154238"/>
                  <a:pt x="139303" y="156850"/>
                  <a:pt x="139303" y="159562"/>
                </a:cubicBezTo>
                <a:cubicBezTo>
                  <a:pt x="139303" y="166126"/>
                  <a:pt x="133979" y="171450"/>
                  <a:pt x="127415" y="171450"/>
                </a:cubicBezTo>
                <a:lnTo>
                  <a:pt x="22603" y="171450"/>
                </a:lnTo>
                <a:cubicBezTo>
                  <a:pt x="16040" y="171450"/>
                  <a:pt x="10716" y="166126"/>
                  <a:pt x="10716" y="159562"/>
                </a:cubicBezTo>
                <a:cubicBezTo>
                  <a:pt x="10716" y="156850"/>
                  <a:pt x="11620" y="154238"/>
                  <a:pt x="13328" y="152128"/>
                </a:cubicBezTo>
                <a:lnTo>
                  <a:pt x="32147" y="128588"/>
                </a:lnTo>
                <a:lnTo>
                  <a:pt x="1574" y="72531"/>
                </a:lnTo>
                <a:cubicBezTo>
                  <a:pt x="536" y="70623"/>
                  <a:pt x="0" y="68513"/>
                  <a:pt x="0" y="66370"/>
                </a:cubicBezTo>
                <a:cubicBezTo>
                  <a:pt x="0" y="59304"/>
                  <a:pt x="5726" y="53578"/>
                  <a:pt x="12792" y="53578"/>
                </a:cubicBezTo>
                <a:lnTo>
                  <a:pt x="64294" y="53578"/>
                </a:lnTo>
                <a:lnTo>
                  <a:pt x="64294" y="32147"/>
                </a:lnTo>
                <a:lnTo>
                  <a:pt x="53578" y="32147"/>
                </a:lnTo>
                <a:cubicBezTo>
                  <a:pt x="47651" y="32147"/>
                  <a:pt x="42863" y="27358"/>
                  <a:pt x="42863" y="21431"/>
                </a:cubicBezTo>
                <a:cubicBezTo>
                  <a:pt x="42863" y="15504"/>
                  <a:pt x="47651" y="10716"/>
                  <a:pt x="53578" y="10716"/>
                </a:cubicBezTo>
                <a:lnTo>
                  <a:pt x="64294" y="10716"/>
                </a:lnTo>
                <a:lnTo>
                  <a:pt x="64294" y="0"/>
                </a:lnTo>
                <a:cubicBezTo>
                  <a:pt x="64294" y="-5927"/>
                  <a:pt x="69082" y="-10716"/>
                  <a:pt x="75009" y="-1071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862013" y="3719280"/>
            <a:ext cx="2476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ChơI cờ:</a:t>
            </a: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AlphaGo thắng kỳ thủ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84597" y="4100280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42863" y="21431"/>
                </a:moveTo>
                <a:cubicBezTo>
                  <a:pt x="42863" y="9611"/>
                  <a:pt x="52473" y="0"/>
                  <a:pt x="64294" y="0"/>
                </a:cubicBezTo>
                <a:lnTo>
                  <a:pt x="128588" y="0"/>
                </a:lnTo>
                <a:cubicBezTo>
                  <a:pt x="140408" y="0"/>
                  <a:pt x="150019" y="9611"/>
                  <a:pt x="150019" y="21431"/>
                </a:cubicBezTo>
                <a:lnTo>
                  <a:pt x="150019" y="42863"/>
                </a:lnTo>
                <a:lnTo>
                  <a:pt x="171450" y="42863"/>
                </a:lnTo>
                <a:cubicBezTo>
                  <a:pt x="183271" y="42863"/>
                  <a:pt x="192881" y="52473"/>
                  <a:pt x="192881" y="64294"/>
                </a:cubicBezTo>
                <a:lnTo>
                  <a:pt x="192881" y="150019"/>
                </a:lnTo>
                <a:cubicBezTo>
                  <a:pt x="192881" y="161839"/>
                  <a:pt x="183271" y="171450"/>
                  <a:pt x="171450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64294"/>
                </a:lnTo>
                <a:cubicBezTo>
                  <a:pt x="0" y="52473"/>
                  <a:pt x="9611" y="42863"/>
                  <a:pt x="21431" y="42863"/>
                </a:cubicBezTo>
                <a:lnTo>
                  <a:pt x="42863" y="42863"/>
                </a:lnTo>
                <a:lnTo>
                  <a:pt x="42863" y="21431"/>
                </a:lnTo>
                <a:close/>
                <a:moveTo>
                  <a:pt x="91083" y="117872"/>
                </a:moveTo>
                <a:cubicBezTo>
                  <a:pt x="85156" y="117872"/>
                  <a:pt x="80367" y="122660"/>
                  <a:pt x="80367" y="128588"/>
                </a:cubicBezTo>
                <a:lnTo>
                  <a:pt x="80367" y="155377"/>
                </a:lnTo>
                <a:lnTo>
                  <a:pt x="112514" y="155377"/>
                </a:lnTo>
                <a:lnTo>
                  <a:pt x="112514" y="128588"/>
                </a:lnTo>
                <a:cubicBezTo>
                  <a:pt x="112514" y="122660"/>
                  <a:pt x="107726" y="117872"/>
                  <a:pt x="101798" y="117872"/>
                </a:cubicBezTo>
                <a:lnTo>
                  <a:pt x="91083" y="117872"/>
                </a:lnTo>
                <a:close/>
                <a:moveTo>
                  <a:pt x="42863" y="123230"/>
                </a:moveTo>
                <a:lnTo>
                  <a:pt x="42863" y="112514"/>
                </a:lnTo>
                <a:cubicBezTo>
                  <a:pt x="42863" y="109567"/>
                  <a:pt x="40451" y="107156"/>
                  <a:pt x="37505" y="107156"/>
                </a:cubicBezTo>
                <a:lnTo>
                  <a:pt x="26789" y="107156"/>
                </a:lnTo>
                <a:cubicBezTo>
                  <a:pt x="23842" y="107156"/>
                  <a:pt x="21431" y="109567"/>
                  <a:pt x="21431" y="112514"/>
                </a:cubicBezTo>
                <a:lnTo>
                  <a:pt x="21431" y="123230"/>
                </a:lnTo>
                <a:cubicBezTo>
                  <a:pt x="21431" y="126176"/>
                  <a:pt x="23842" y="128588"/>
                  <a:pt x="26789" y="128588"/>
                </a:cubicBezTo>
                <a:lnTo>
                  <a:pt x="37505" y="128588"/>
                </a:lnTo>
                <a:cubicBezTo>
                  <a:pt x="40451" y="128588"/>
                  <a:pt x="42863" y="126176"/>
                  <a:pt x="42863" y="123230"/>
                </a:cubicBezTo>
                <a:close/>
                <a:moveTo>
                  <a:pt x="37505" y="85725"/>
                </a:moveTo>
                <a:cubicBezTo>
                  <a:pt x="40451" y="85725"/>
                  <a:pt x="42863" y="83314"/>
                  <a:pt x="42863" y="80367"/>
                </a:cubicBezTo>
                <a:lnTo>
                  <a:pt x="42863" y="69652"/>
                </a:lnTo>
                <a:cubicBezTo>
                  <a:pt x="42863" y="66705"/>
                  <a:pt x="40451" y="64294"/>
                  <a:pt x="37505" y="64294"/>
                </a:cubicBezTo>
                <a:lnTo>
                  <a:pt x="26789" y="64294"/>
                </a:lnTo>
                <a:cubicBezTo>
                  <a:pt x="23842" y="64294"/>
                  <a:pt x="21431" y="66705"/>
                  <a:pt x="21431" y="69652"/>
                </a:cubicBezTo>
                <a:lnTo>
                  <a:pt x="21431" y="80367"/>
                </a:lnTo>
                <a:cubicBezTo>
                  <a:pt x="21431" y="83314"/>
                  <a:pt x="23842" y="85725"/>
                  <a:pt x="26789" y="85725"/>
                </a:cubicBezTo>
                <a:lnTo>
                  <a:pt x="37505" y="85725"/>
                </a:lnTo>
                <a:close/>
                <a:moveTo>
                  <a:pt x="171450" y="123230"/>
                </a:moveTo>
                <a:lnTo>
                  <a:pt x="171450" y="112514"/>
                </a:lnTo>
                <a:cubicBezTo>
                  <a:pt x="171450" y="109567"/>
                  <a:pt x="169039" y="107156"/>
                  <a:pt x="166092" y="107156"/>
                </a:cubicBezTo>
                <a:lnTo>
                  <a:pt x="155377" y="107156"/>
                </a:lnTo>
                <a:cubicBezTo>
                  <a:pt x="152430" y="107156"/>
                  <a:pt x="150019" y="109567"/>
                  <a:pt x="150019" y="112514"/>
                </a:cubicBezTo>
                <a:lnTo>
                  <a:pt x="150019" y="123230"/>
                </a:lnTo>
                <a:cubicBezTo>
                  <a:pt x="150019" y="126176"/>
                  <a:pt x="152430" y="128588"/>
                  <a:pt x="155377" y="128588"/>
                </a:cubicBezTo>
                <a:lnTo>
                  <a:pt x="166092" y="128588"/>
                </a:lnTo>
                <a:cubicBezTo>
                  <a:pt x="169039" y="128588"/>
                  <a:pt x="171450" y="126176"/>
                  <a:pt x="171450" y="123230"/>
                </a:cubicBezTo>
                <a:close/>
                <a:moveTo>
                  <a:pt x="166092" y="85725"/>
                </a:moveTo>
                <a:cubicBezTo>
                  <a:pt x="169039" y="85725"/>
                  <a:pt x="171450" y="83314"/>
                  <a:pt x="171450" y="80367"/>
                </a:cubicBezTo>
                <a:lnTo>
                  <a:pt x="171450" y="69652"/>
                </a:lnTo>
                <a:cubicBezTo>
                  <a:pt x="171450" y="66705"/>
                  <a:pt x="169039" y="64294"/>
                  <a:pt x="166092" y="64294"/>
                </a:cubicBezTo>
                <a:lnTo>
                  <a:pt x="155377" y="64294"/>
                </a:lnTo>
                <a:cubicBezTo>
                  <a:pt x="152430" y="64294"/>
                  <a:pt x="150019" y="66705"/>
                  <a:pt x="150019" y="69652"/>
                </a:cubicBezTo>
                <a:lnTo>
                  <a:pt x="150019" y="80367"/>
                </a:lnTo>
                <a:cubicBezTo>
                  <a:pt x="150019" y="83314"/>
                  <a:pt x="152430" y="85725"/>
                  <a:pt x="155377" y="85725"/>
                </a:cubicBezTo>
                <a:lnTo>
                  <a:pt x="166092" y="85725"/>
                </a:lnTo>
                <a:close/>
                <a:moveTo>
                  <a:pt x="88404" y="34826"/>
                </a:moveTo>
                <a:lnTo>
                  <a:pt x="88404" y="45541"/>
                </a:lnTo>
                <a:lnTo>
                  <a:pt x="77688" y="45541"/>
                </a:lnTo>
                <a:cubicBezTo>
                  <a:pt x="74741" y="45541"/>
                  <a:pt x="72330" y="47952"/>
                  <a:pt x="72330" y="50899"/>
                </a:cubicBezTo>
                <a:lnTo>
                  <a:pt x="72330" y="56257"/>
                </a:lnTo>
                <a:cubicBezTo>
                  <a:pt x="72330" y="59204"/>
                  <a:pt x="74741" y="61615"/>
                  <a:pt x="77688" y="61615"/>
                </a:cubicBezTo>
                <a:lnTo>
                  <a:pt x="88404" y="61615"/>
                </a:lnTo>
                <a:lnTo>
                  <a:pt x="88404" y="72330"/>
                </a:lnTo>
                <a:cubicBezTo>
                  <a:pt x="88404" y="75277"/>
                  <a:pt x="90815" y="77688"/>
                  <a:pt x="93762" y="77688"/>
                </a:cubicBezTo>
                <a:lnTo>
                  <a:pt x="99120" y="77688"/>
                </a:lnTo>
                <a:cubicBezTo>
                  <a:pt x="102066" y="77688"/>
                  <a:pt x="104477" y="75277"/>
                  <a:pt x="104477" y="72330"/>
                </a:cubicBezTo>
                <a:lnTo>
                  <a:pt x="104477" y="61615"/>
                </a:lnTo>
                <a:lnTo>
                  <a:pt x="115193" y="61615"/>
                </a:lnTo>
                <a:cubicBezTo>
                  <a:pt x="118140" y="61615"/>
                  <a:pt x="120551" y="59204"/>
                  <a:pt x="120551" y="56257"/>
                </a:cubicBezTo>
                <a:lnTo>
                  <a:pt x="120551" y="50899"/>
                </a:lnTo>
                <a:cubicBezTo>
                  <a:pt x="120551" y="47952"/>
                  <a:pt x="118140" y="45541"/>
                  <a:pt x="115193" y="45541"/>
                </a:cubicBezTo>
                <a:lnTo>
                  <a:pt x="104477" y="45541"/>
                </a:lnTo>
                <a:lnTo>
                  <a:pt x="104477" y="34826"/>
                </a:lnTo>
                <a:cubicBezTo>
                  <a:pt x="104477" y="31879"/>
                  <a:pt x="102066" y="29468"/>
                  <a:pt x="99120" y="29468"/>
                </a:cubicBezTo>
                <a:lnTo>
                  <a:pt x="93762" y="29468"/>
                </a:lnTo>
                <a:cubicBezTo>
                  <a:pt x="90815" y="29468"/>
                  <a:pt x="88404" y="31879"/>
                  <a:pt x="88404" y="3482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862013" y="4062180"/>
            <a:ext cx="1781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 tế:</a:t>
            </a: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Chẩn đoán bệnh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17920" y="1264920"/>
            <a:ext cx="5587365" cy="4491990"/>
          </a:xfrm>
          <a:custGeom>
            <a:avLst/>
            <a:gdLst/>
            <a:ahLst/>
            <a:cxnLst/>
            <a:rect l="l" t="t" r="r" b="b"/>
            <a:pathLst>
              <a:path w="5587365" h="4491990">
                <a:moveTo>
                  <a:pt x="152413" y="0"/>
                </a:moveTo>
                <a:lnTo>
                  <a:pt x="5434952" y="0"/>
                </a:lnTo>
                <a:cubicBezTo>
                  <a:pt x="5519127" y="0"/>
                  <a:pt x="5587365" y="68238"/>
                  <a:pt x="5587365" y="152413"/>
                </a:cubicBezTo>
                <a:lnTo>
                  <a:pt x="5587365" y="4339577"/>
                </a:lnTo>
                <a:cubicBezTo>
                  <a:pt x="5587365" y="4423752"/>
                  <a:pt x="5519127" y="4491990"/>
                  <a:pt x="5434952" y="4491990"/>
                </a:cubicBezTo>
                <a:lnTo>
                  <a:pt x="152413" y="4491990"/>
                </a:lnTo>
                <a:cubicBezTo>
                  <a:pt x="68238" y="4491990"/>
                  <a:pt x="0" y="4423752"/>
                  <a:pt x="0" y="4339577"/>
                </a:cubicBezTo>
                <a:lnTo>
                  <a:pt x="0" y="152413"/>
                </a:lnTo>
                <a:cubicBezTo>
                  <a:pt x="0" y="68294"/>
                  <a:pt x="68294" y="0"/>
                  <a:pt x="152413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06B6D4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454140" y="14724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75456" y="65522"/>
                </a:moveTo>
                <a:lnTo>
                  <a:pt x="60889" y="107156"/>
                </a:lnTo>
                <a:lnTo>
                  <a:pt x="224861" y="107156"/>
                </a:lnTo>
                <a:lnTo>
                  <a:pt x="210294" y="65522"/>
                </a:lnTo>
                <a:cubicBezTo>
                  <a:pt x="207783" y="58378"/>
                  <a:pt x="201030" y="53578"/>
                  <a:pt x="193439" y="53578"/>
                </a:cubicBezTo>
                <a:lnTo>
                  <a:pt x="92311" y="53578"/>
                </a:lnTo>
                <a:cubicBezTo>
                  <a:pt x="84720" y="53578"/>
                  <a:pt x="77967" y="58378"/>
                  <a:pt x="75456" y="65522"/>
                </a:cubicBezTo>
                <a:close/>
                <a:moveTo>
                  <a:pt x="22101" y="109835"/>
                </a:moveTo>
                <a:lnTo>
                  <a:pt x="41746" y="53746"/>
                </a:lnTo>
                <a:cubicBezTo>
                  <a:pt x="49281" y="32258"/>
                  <a:pt x="69540" y="17859"/>
                  <a:pt x="92311" y="17859"/>
                </a:cubicBezTo>
                <a:lnTo>
                  <a:pt x="193439" y="17859"/>
                </a:lnTo>
                <a:cubicBezTo>
                  <a:pt x="216210" y="17859"/>
                  <a:pt x="236469" y="32258"/>
                  <a:pt x="244004" y="53746"/>
                </a:cubicBezTo>
                <a:lnTo>
                  <a:pt x="263649" y="109835"/>
                </a:lnTo>
                <a:cubicBezTo>
                  <a:pt x="276597" y="115193"/>
                  <a:pt x="285750" y="127974"/>
                  <a:pt x="285750" y="142875"/>
                </a:cubicBezTo>
                <a:lnTo>
                  <a:pt x="285750" y="250031"/>
                </a:lnTo>
                <a:cubicBezTo>
                  <a:pt x="285750" y="259910"/>
                  <a:pt x="277769" y="267891"/>
                  <a:pt x="267891" y="267891"/>
                </a:cubicBezTo>
                <a:lnTo>
                  <a:pt x="250031" y="267891"/>
                </a:lnTo>
                <a:cubicBezTo>
                  <a:pt x="240153" y="267891"/>
                  <a:pt x="232172" y="259910"/>
                  <a:pt x="232172" y="250031"/>
                </a:cubicBezTo>
                <a:lnTo>
                  <a:pt x="232172" y="232172"/>
                </a:lnTo>
                <a:lnTo>
                  <a:pt x="53578" y="232172"/>
                </a:lnTo>
                <a:lnTo>
                  <a:pt x="53578" y="250031"/>
                </a:lnTo>
                <a:cubicBezTo>
                  <a:pt x="53578" y="259910"/>
                  <a:pt x="45597" y="267891"/>
                  <a:pt x="35719" y="267891"/>
                </a:cubicBezTo>
                <a:lnTo>
                  <a:pt x="17859" y="267891"/>
                </a:lnTo>
                <a:cubicBezTo>
                  <a:pt x="7981" y="267891"/>
                  <a:pt x="0" y="259910"/>
                  <a:pt x="0" y="250031"/>
                </a:cubicBezTo>
                <a:lnTo>
                  <a:pt x="0" y="142875"/>
                </a:lnTo>
                <a:cubicBezTo>
                  <a:pt x="0" y="127974"/>
                  <a:pt x="9153" y="115193"/>
                  <a:pt x="22101" y="109835"/>
                </a:cubicBezTo>
                <a:close/>
                <a:moveTo>
                  <a:pt x="71438" y="169664"/>
                </a:moveTo>
                <a:cubicBezTo>
                  <a:pt x="71438" y="159807"/>
                  <a:pt x="63435" y="151805"/>
                  <a:pt x="53578" y="151805"/>
                </a:cubicBezTo>
                <a:cubicBezTo>
                  <a:pt x="43721" y="151805"/>
                  <a:pt x="35719" y="159807"/>
                  <a:pt x="35719" y="169664"/>
                </a:cubicBezTo>
                <a:cubicBezTo>
                  <a:pt x="35719" y="179521"/>
                  <a:pt x="43721" y="187523"/>
                  <a:pt x="53578" y="187523"/>
                </a:cubicBezTo>
                <a:cubicBezTo>
                  <a:pt x="63435" y="187523"/>
                  <a:pt x="71438" y="179521"/>
                  <a:pt x="71438" y="169664"/>
                </a:cubicBezTo>
                <a:close/>
                <a:moveTo>
                  <a:pt x="232172" y="187523"/>
                </a:moveTo>
                <a:cubicBezTo>
                  <a:pt x="242029" y="187523"/>
                  <a:pt x="250031" y="179521"/>
                  <a:pt x="250031" y="169664"/>
                </a:cubicBezTo>
                <a:cubicBezTo>
                  <a:pt x="250031" y="159807"/>
                  <a:pt x="242029" y="151805"/>
                  <a:pt x="232172" y="151805"/>
                </a:cubicBezTo>
                <a:cubicBezTo>
                  <a:pt x="222315" y="151805"/>
                  <a:pt x="214313" y="159807"/>
                  <a:pt x="214313" y="169664"/>
                </a:cubicBezTo>
                <a:cubicBezTo>
                  <a:pt x="214313" y="179521"/>
                  <a:pt x="222315" y="187523"/>
                  <a:pt x="232172" y="187523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1" name="Text 19"/>
          <p:cNvSpPr/>
          <p:nvPr/>
        </p:nvSpPr>
        <p:spPr>
          <a:xfrm>
            <a:off x="6887528" y="1463046"/>
            <a:ext cx="1628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Ví dụ: Xe tự lái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16040" y="1920125"/>
            <a:ext cx="5191125" cy="819150"/>
          </a:xfrm>
          <a:custGeom>
            <a:avLst/>
            <a:gdLst/>
            <a:ahLst/>
            <a:cxnLst/>
            <a:rect l="l" t="t" r="r" b="b"/>
            <a:pathLst>
              <a:path w="5191125" h="819150">
                <a:moveTo>
                  <a:pt x="76197" y="0"/>
                </a:moveTo>
                <a:lnTo>
                  <a:pt x="5114928" y="0"/>
                </a:lnTo>
                <a:cubicBezTo>
                  <a:pt x="5157010" y="0"/>
                  <a:pt x="5191125" y="34115"/>
                  <a:pt x="5191125" y="76197"/>
                </a:cubicBezTo>
                <a:lnTo>
                  <a:pt x="5191125" y="742953"/>
                </a:lnTo>
                <a:cubicBezTo>
                  <a:pt x="5191125" y="785035"/>
                  <a:pt x="5157010" y="819150"/>
                  <a:pt x="5114928" y="819150"/>
                </a:cubicBezTo>
                <a:lnTo>
                  <a:pt x="76197" y="819150"/>
                </a:lnTo>
                <a:cubicBezTo>
                  <a:pt x="34115" y="819150"/>
                  <a:pt x="0" y="785035"/>
                  <a:pt x="0" y="74295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F9FAFB"/>
          </a:solidFill>
          <a:ln/>
        </p:spPr>
      </p:sp>
      <p:sp>
        <p:nvSpPr>
          <p:cNvPr id="23" name="Shape 21"/>
          <p:cNvSpPr/>
          <p:nvPr/>
        </p:nvSpPr>
        <p:spPr>
          <a:xfrm>
            <a:off x="8870156" y="20344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5750" y="53578"/>
                </a:moveTo>
                <a:cubicBezTo>
                  <a:pt x="285750" y="81595"/>
                  <a:pt x="252766" y="123397"/>
                  <a:pt x="238534" y="140084"/>
                </a:cubicBezTo>
                <a:cubicBezTo>
                  <a:pt x="236413" y="142540"/>
                  <a:pt x="233288" y="143489"/>
                  <a:pt x="230442" y="142875"/>
                </a:cubicBezTo>
                <a:lnTo>
                  <a:pt x="178594" y="142875"/>
                </a:lnTo>
                <a:cubicBezTo>
                  <a:pt x="168715" y="142875"/>
                  <a:pt x="160734" y="150856"/>
                  <a:pt x="160734" y="160734"/>
                </a:cubicBezTo>
                <a:cubicBezTo>
                  <a:pt x="160734" y="170613"/>
                  <a:pt x="168715" y="178594"/>
                  <a:pt x="178594" y="178594"/>
                </a:cubicBezTo>
                <a:lnTo>
                  <a:pt x="232172" y="178594"/>
                </a:lnTo>
                <a:cubicBezTo>
                  <a:pt x="261751" y="178594"/>
                  <a:pt x="285750" y="202592"/>
                  <a:pt x="285750" y="232172"/>
                </a:cubicBezTo>
                <a:cubicBezTo>
                  <a:pt x="285750" y="261751"/>
                  <a:pt x="261751" y="285750"/>
                  <a:pt x="232172" y="285750"/>
                </a:cubicBezTo>
                <a:lnTo>
                  <a:pt x="77912" y="285750"/>
                </a:lnTo>
                <a:cubicBezTo>
                  <a:pt x="82767" y="280225"/>
                  <a:pt x="88683" y="273137"/>
                  <a:pt x="94655" y="265212"/>
                </a:cubicBezTo>
                <a:cubicBezTo>
                  <a:pt x="98171" y="260524"/>
                  <a:pt x="101798" y="255389"/>
                  <a:pt x="105259" y="250031"/>
                </a:cubicBezTo>
                <a:lnTo>
                  <a:pt x="232172" y="250031"/>
                </a:lnTo>
                <a:cubicBezTo>
                  <a:pt x="242050" y="250031"/>
                  <a:pt x="250031" y="242050"/>
                  <a:pt x="250031" y="232172"/>
                </a:cubicBezTo>
                <a:cubicBezTo>
                  <a:pt x="250031" y="222293"/>
                  <a:pt x="242050" y="214313"/>
                  <a:pt x="232172" y="214313"/>
                </a:cubicBezTo>
                <a:lnTo>
                  <a:pt x="178594" y="214313"/>
                </a:lnTo>
                <a:cubicBezTo>
                  <a:pt x="149014" y="214313"/>
                  <a:pt x="125016" y="190314"/>
                  <a:pt x="125016" y="160734"/>
                </a:cubicBezTo>
                <a:cubicBezTo>
                  <a:pt x="125016" y="131155"/>
                  <a:pt x="149014" y="107156"/>
                  <a:pt x="178594" y="107156"/>
                </a:cubicBezTo>
                <a:lnTo>
                  <a:pt x="200806" y="107156"/>
                </a:lnTo>
                <a:cubicBezTo>
                  <a:pt x="189086" y="89576"/>
                  <a:pt x="178594" y="69373"/>
                  <a:pt x="178594" y="53578"/>
                </a:cubicBezTo>
                <a:cubicBezTo>
                  <a:pt x="178594" y="23999"/>
                  <a:pt x="202592" y="0"/>
                  <a:pt x="232172" y="0"/>
                </a:cubicBezTo>
                <a:cubicBezTo>
                  <a:pt x="261751" y="0"/>
                  <a:pt x="285750" y="23999"/>
                  <a:pt x="285750" y="53578"/>
                </a:cubicBezTo>
                <a:close/>
                <a:moveTo>
                  <a:pt x="65354" y="272969"/>
                </a:moveTo>
                <a:cubicBezTo>
                  <a:pt x="63233" y="275369"/>
                  <a:pt x="61336" y="277490"/>
                  <a:pt x="59717" y="279276"/>
                </a:cubicBezTo>
                <a:lnTo>
                  <a:pt x="58713" y="280392"/>
                </a:lnTo>
                <a:lnTo>
                  <a:pt x="58601" y="280281"/>
                </a:lnTo>
                <a:cubicBezTo>
                  <a:pt x="55252" y="282848"/>
                  <a:pt x="50453" y="282513"/>
                  <a:pt x="47439" y="279276"/>
                </a:cubicBezTo>
                <a:cubicBezTo>
                  <a:pt x="33375" y="263984"/>
                  <a:pt x="0" y="224637"/>
                  <a:pt x="0" y="196453"/>
                </a:cubicBezTo>
                <a:cubicBezTo>
                  <a:pt x="0" y="166874"/>
                  <a:pt x="23999" y="142875"/>
                  <a:pt x="53578" y="142875"/>
                </a:cubicBezTo>
                <a:cubicBezTo>
                  <a:pt x="83158" y="142875"/>
                  <a:pt x="107156" y="166874"/>
                  <a:pt x="107156" y="196453"/>
                </a:cubicBezTo>
                <a:cubicBezTo>
                  <a:pt x="107156" y="213196"/>
                  <a:pt x="95380" y="233846"/>
                  <a:pt x="82879" y="251092"/>
                </a:cubicBezTo>
                <a:cubicBezTo>
                  <a:pt x="76907" y="259296"/>
                  <a:pt x="70768" y="266719"/>
                  <a:pt x="65689" y="272579"/>
                </a:cubicBezTo>
                <a:lnTo>
                  <a:pt x="65354" y="272969"/>
                </a:lnTo>
                <a:close/>
                <a:moveTo>
                  <a:pt x="71438" y="196453"/>
                </a:moveTo>
                <a:cubicBezTo>
                  <a:pt x="71438" y="186596"/>
                  <a:pt x="63435" y="178594"/>
                  <a:pt x="53578" y="178594"/>
                </a:cubicBezTo>
                <a:cubicBezTo>
                  <a:pt x="43721" y="178594"/>
                  <a:pt x="35719" y="186596"/>
                  <a:pt x="35719" y="196453"/>
                </a:cubicBezTo>
                <a:cubicBezTo>
                  <a:pt x="35719" y="206310"/>
                  <a:pt x="43721" y="214313"/>
                  <a:pt x="53578" y="214313"/>
                </a:cubicBezTo>
                <a:cubicBezTo>
                  <a:pt x="63435" y="214313"/>
                  <a:pt x="71438" y="206310"/>
                  <a:pt x="71438" y="196453"/>
                </a:cubicBezTo>
                <a:close/>
                <a:moveTo>
                  <a:pt x="232172" y="71438"/>
                </a:moveTo>
                <a:cubicBezTo>
                  <a:pt x="242029" y="71438"/>
                  <a:pt x="250031" y="63435"/>
                  <a:pt x="250031" y="53578"/>
                </a:cubicBezTo>
                <a:cubicBezTo>
                  <a:pt x="250031" y="43721"/>
                  <a:pt x="242029" y="35719"/>
                  <a:pt x="232172" y="35719"/>
                </a:cubicBezTo>
                <a:cubicBezTo>
                  <a:pt x="222315" y="35719"/>
                  <a:pt x="214313" y="43721"/>
                  <a:pt x="214313" y="53578"/>
                </a:cubicBezTo>
                <a:cubicBezTo>
                  <a:pt x="214313" y="63435"/>
                  <a:pt x="222315" y="71438"/>
                  <a:pt x="232172" y="71438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4" name="Text 22"/>
          <p:cNvSpPr/>
          <p:nvPr/>
        </p:nvSpPr>
        <p:spPr>
          <a:xfrm>
            <a:off x="6492240" y="2396375"/>
            <a:ext cx="5038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Tìm đường từ A đến B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924925" y="285357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6" name="Shape 24"/>
          <p:cNvSpPr/>
          <p:nvPr/>
        </p:nvSpPr>
        <p:spPr>
          <a:xfrm>
            <a:off x="6416040" y="3196475"/>
            <a:ext cx="5191125" cy="1181100"/>
          </a:xfrm>
          <a:custGeom>
            <a:avLst/>
            <a:gdLst/>
            <a:ahLst/>
            <a:cxnLst/>
            <a:rect l="l" t="t" r="r" b="b"/>
            <a:pathLst>
              <a:path w="5191125" h="1181100">
                <a:moveTo>
                  <a:pt x="76205" y="0"/>
                </a:moveTo>
                <a:lnTo>
                  <a:pt x="5114920" y="0"/>
                </a:lnTo>
                <a:cubicBezTo>
                  <a:pt x="5156979" y="0"/>
                  <a:pt x="5191125" y="34146"/>
                  <a:pt x="5191125" y="76205"/>
                </a:cubicBezTo>
                <a:lnTo>
                  <a:pt x="5191125" y="1104895"/>
                </a:lnTo>
                <a:cubicBezTo>
                  <a:pt x="5191125" y="1146982"/>
                  <a:pt x="5157007" y="1181100"/>
                  <a:pt x="5114920" y="1181100"/>
                </a:cubicBezTo>
                <a:lnTo>
                  <a:pt x="76205" y="1181100"/>
                </a:lnTo>
                <a:cubicBezTo>
                  <a:pt x="34146" y="1181100"/>
                  <a:pt x="0" y="1146954"/>
                  <a:pt x="0" y="11048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06B6D4">
              <a:alpha val="1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6549390" y="33488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5719" y="16669"/>
                </a:moveTo>
                <a:cubicBezTo>
                  <a:pt x="35719" y="7471"/>
                  <a:pt x="43190" y="0"/>
                  <a:pt x="52388" y="0"/>
                </a:cubicBezTo>
                <a:lnTo>
                  <a:pt x="59531" y="0"/>
                </a:lnTo>
                <a:cubicBezTo>
                  <a:pt x="64800" y="0"/>
                  <a:pt x="69056" y="4256"/>
                  <a:pt x="69056" y="9525"/>
                </a:cubicBezTo>
                <a:lnTo>
                  <a:pt x="69056" y="142875"/>
                </a:lnTo>
                <a:cubicBezTo>
                  <a:pt x="69056" y="148144"/>
                  <a:pt x="64800" y="152400"/>
                  <a:pt x="59531" y="152400"/>
                </a:cubicBezTo>
                <a:lnTo>
                  <a:pt x="50006" y="152400"/>
                </a:lnTo>
                <a:cubicBezTo>
                  <a:pt x="41136" y="152400"/>
                  <a:pt x="33665" y="146328"/>
                  <a:pt x="31552" y="138113"/>
                </a:cubicBezTo>
                <a:cubicBezTo>
                  <a:pt x="31343" y="138113"/>
                  <a:pt x="31165" y="138113"/>
                  <a:pt x="30956" y="138113"/>
                </a:cubicBezTo>
                <a:cubicBezTo>
                  <a:pt x="17800" y="138113"/>
                  <a:pt x="7144" y="127456"/>
                  <a:pt x="7144" y="114300"/>
                </a:cubicBezTo>
                <a:cubicBezTo>
                  <a:pt x="7144" y="108942"/>
                  <a:pt x="8930" y="104001"/>
                  <a:pt x="11906" y="100013"/>
                </a:cubicBezTo>
                <a:cubicBezTo>
                  <a:pt x="6132" y="95667"/>
                  <a:pt x="2381" y="88761"/>
                  <a:pt x="2381" y="80962"/>
                </a:cubicBezTo>
                <a:cubicBezTo>
                  <a:pt x="2381" y="71765"/>
                  <a:pt x="7620" y="63758"/>
                  <a:pt x="15240" y="59799"/>
                </a:cubicBezTo>
                <a:cubicBezTo>
                  <a:pt x="13127" y="56227"/>
                  <a:pt x="11906" y="52060"/>
                  <a:pt x="11906" y="47625"/>
                </a:cubicBezTo>
                <a:cubicBezTo>
                  <a:pt x="11906" y="34469"/>
                  <a:pt x="22562" y="23813"/>
                  <a:pt x="35719" y="23813"/>
                </a:cubicBezTo>
                <a:lnTo>
                  <a:pt x="35719" y="16669"/>
                </a:lnTo>
                <a:close/>
                <a:moveTo>
                  <a:pt x="116681" y="16669"/>
                </a:moveTo>
                <a:lnTo>
                  <a:pt x="116681" y="23813"/>
                </a:lnTo>
                <a:cubicBezTo>
                  <a:pt x="129838" y="23813"/>
                  <a:pt x="140494" y="34469"/>
                  <a:pt x="140494" y="47625"/>
                </a:cubicBezTo>
                <a:cubicBezTo>
                  <a:pt x="140494" y="52090"/>
                  <a:pt x="139273" y="56257"/>
                  <a:pt x="137160" y="59799"/>
                </a:cubicBezTo>
                <a:cubicBezTo>
                  <a:pt x="144810" y="63758"/>
                  <a:pt x="150019" y="71735"/>
                  <a:pt x="150019" y="80962"/>
                </a:cubicBezTo>
                <a:cubicBezTo>
                  <a:pt x="150019" y="88761"/>
                  <a:pt x="146268" y="95667"/>
                  <a:pt x="140494" y="100013"/>
                </a:cubicBezTo>
                <a:cubicBezTo>
                  <a:pt x="143470" y="104001"/>
                  <a:pt x="145256" y="108942"/>
                  <a:pt x="145256" y="114300"/>
                </a:cubicBezTo>
                <a:cubicBezTo>
                  <a:pt x="145256" y="127456"/>
                  <a:pt x="134600" y="138113"/>
                  <a:pt x="121444" y="138113"/>
                </a:cubicBezTo>
                <a:cubicBezTo>
                  <a:pt x="121235" y="138113"/>
                  <a:pt x="121057" y="138113"/>
                  <a:pt x="120848" y="138113"/>
                </a:cubicBezTo>
                <a:cubicBezTo>
                  <a:pt x="118735" y="146328"/>
                  <a:pt x="111264" y="152400"/>
                  <a:pt x="102394" y="152400"/>
                </a:cubicBezTo>
                <a:lnTo>
                  <a:pt x="92869" y="152400"/>
                </a:lnTo>
                <a:cubicBezTo>
                  <a:pt x="87600" y="152400"/>
                  <a:pt x="83344" y="148144"/>
                  <a:pt x="83344" y="142875"/>
                </a:cubicBezTo>
                <a:lnTo>
                  <a:pt x="83344" y="9525"/>
                </a:lnTo>
                <a:cubicBezTo>
                  <a:pt x="83344" y="4256"/>
                  <a:pt x="87600" y="0"/>
                  <a:pt x="92869" y="0"/>
                </a:cubicBezTo>
                <a:lnTo>
                  <a:pt x="100013" y="0"/>
                </a:lnTo>
                <a:cubicBezTo>
                  <a:pt x="109210" y="0"/>
                  <a:pt x="116681" y="7471"/>
                  <a:pt x="116681" y="16669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8" name="Text 26"/>
          <p:cNvSpPr/>
          <p:nvPr/>
        </p:nvSpPr>
        <p:spPr>
          <a:xfrm>
            <a:off x="6841093" y="3318393"/>
            <a:ext cx="978575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giải quyết: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758940" y="3615575"/>
            <a:ext cx="480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Phân tích nhiều tuyến đường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758940" y="3844175"/>
            <a:ext cx="480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Tính toán thờI gian, khoảng cách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758940" y="4072775"/>
            <a:ext cx="480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Cân nhắc giao thông, thờI tiết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924925" y="449187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3" name="Shape 31"/>
          <p:cNvSpPr/>
          <p:nvPr/>
        </p:nvSpPr>
        <p:spPr>
          <a:xfrm>
            <a:off x="6435090" y="4834775"/>
            <a:ext cx="5172075" cy="723900"/>
          </a:xfrm>
          <a:custGeom>
            <a:avLst/>
            <a:gdLst/>
            <a:ahLst/>
            <a:cxnLst/>
            <a:rect l="l" t="t" r="r" b="b"/>
            <a:pathLst>
              <a:path w="5172075" h="723900">
                <a:moveTo>
                  <a:pt x="38100" y="0"/>
                </a:moveTo>
                <a:lnTo>
                  <a:pt x="5095877" y="0"/>
                </a:lnTo>
                <a:cubicBezTo>
                  <a:pt x="5137932" y="0"/>
                  <a:pt x="5172075" y="34143"/>
                  <a:pt x="5172075" y="76198"/>
                </a:cubicBezTo>
                <a:lnTo>
                  <a:pt x="5172075" y="647702"/>
                </a:lnTo>
                <a:cubicBezTo>
                  <a:pt x="5172075" y="689757"/>
                  <a:pt x="5137932" y="723900"/>
                  <a:pt x="5095877" y="723900"/>
                </a:cubicBezTo>
                <a:lnTo>
                  <a:pt x="38100" y="723900"/>
                </a:lnTo>
                <a:cubicBezTo>
                  <a:pt x="17072" y="723900"/>
                  <a:pt x="0" y="706828"/>
                  <a:pt x="0" y="685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34" name="Shape 32"/>
          <p:cNvSpPr/>
          <p:nvPr/>
        </p:nvSpPr>
        <p:spPr>
          <a:xfrm>
            <a:off x="6435090" y="4834775"/>
            <a:ext cx="38100" cy="723900"/>
          </a:xfrm>
          <a:custGeom>
            <a:avLst/>
            <a:gdLst/>
            <a:ahLst/>
            <a:cxnLst/>
            <a:rect l="l" t="t" r="r" b="b"/>
            <a:pathLst>
              <a:path w="38100" h="723900">
                <a:moveTo>
                  <a:pt x="38100" y="0"/>
                </a:moveTo>
                <a:lnTo>
                  <a:pt x="38100" y="0"/>
                </a:lnTo>
                <a:lnTo>
                  <a:pt x="38100" y="723900"/>
                </a:lnTo>
                <a:lnTo>
                  <a:pt x="38100" y="723900"/>
                </a:lnTo>
                <a:cubicBezTo>
                  <a:pt x="17072" y="723900"/>
                  <a:pt x="0" y="706828"/>
                  <a:pt x="0" y="685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5" name="Shape 33"/>
          <p:cNvSpPr/>
          <p:nvPr/>
        </p:nvSpPr>
        <p:spPr>
          <a:xfrm>
            <a:off x="8915400" y="49490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36" name="Text 34"/>
          <p:cNvSpPr/>
          <p:nvPr/>
        </p:nvSpPr>
        <p:spPr>
          <a:xfrm>
            <a:off x="6530340" y="5215775"/>
            <a:ext cx="5000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Chọn đường tối ưu nhất!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217920" y="5924431"/>
            <a:ext cx="5587365" cy="548640"/>
          </a:xfrm>
          <a:custGeom>
            <a:avLst/>
            <a:gdLst/>
            <a:ahLst/>
            <a:cxnLst/>
            <a:rect l="l" t="t" r="r" b="b"/>
            <a:pathLst>
              <a:path w="5587365" h="548640">
                <a:moveTo>
                  <a:pt x="114298" y="0"/>
                </a:moveTo>
                <a:lnTo>
                  <a:pt x="5473067" y="0"/>
                </a:lnTo>
                <a:cubicBezTo>
                  <a:pt x="5536192" y="0"/>
                  <a:pt x="5587365" y="51173"/>
                  <a:pt x="5587365" y="114298"/>
                </a:cubicBezTo>
                <a:lnTo>
                  <a:pt x="5587365" y="434342"/>
                </a:lnTo>
                <a:cubicBezTo>
                  <a:pt x="5587365" y="497467"/>
                  <a:pt x="5536192" y="548640"/>
                  <a:pt x="5473067" y="548640"/>
                </a:cubicBezTo>
                <a:lnTo>
                  <a:pt x="114298" y="548640"/>
                </a:lnTo>
                <a:cubicBezTo>
                  <a:pt x="51173" y="548640"/>
                  <a:pt x="0" y="497467"/>
                  <a:pt x="0" y="43434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2032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7474982" y="6122557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9" name="Text 37"/>
          <p:cNvSpPr/>
          <p:nvPr/>
        </p:nvSpPr>
        <p:spPr>
          <a:xfrm>
            <a:off x="6587490" y="6084457"/>
            <a:ext cx="5095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giải quyết vấn đề nhanh và chính xác!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6700" y="1302544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NỘI DUNG BÀI HỌC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5486400" y="1912144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1000" y="2407444"/>
            <a:ext cx="5562600" cy="1419225"/>
          </a:xfrm>
          <a:custGeom>
            <a:avLst/>
            <a:gdLst/>
            <a:ahLst/>
            <a:cxnLst/>
            <a:rect l="l" t="t" r="r" b="b"/>
            <a:pathLst>
              <a:path w="5562600" h="1419225">
                <a:moveTo>
                  <a:pt x="152396" y="0"/>
                </a:moveTo>
                <a:lnTo>
                  <a:pt x="5410204" y="0"/>
                </a:lnTo>
                <a:cubicBezTo>
                  <a:pt x="5494370" y="0"/>
                  <a:pt x="5562600" y="68230"/>
                  <a:pt x="5562600" y="152396"/>
                </a:cubicBezTo>
                <a:lnTo>
                  <a:pt x="5562600" y="1266829"/>
                </a:lnTo>
                <a:cubicBezTo>
                  <a:pt x="5562600" y="1350995"/>
                  <a:pt x="5494370" y="1419225"/>
                  <a:pt x="5410204" y="1419225"/>
                </a:cubicBezTo>
                <a:lnTo>
                  <a:pt x="152396" y="1419225"/>
                </a:lnTo>
                <a:cubicBezTo>
                  <a:pt x="68287" y="1419225"/>
                  <a:pt x="0" y="1350938"/>
                  <a:pt x="0" y="1266829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80000"/>
                </a:srgbClr>
              </a:gs>
            </a:gsLst>
            <a:lin ang="270000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09600" y="2636044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Text 4"/>
          <p:cNvSpPr/>
          <p:nvPr/>
        </p:nvSpPr>
        <p:spPr>
          <a:xfrm>
            <a:off x="552450" y="2636044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295400" y="2750344"/>
            <a:ext cx="10382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MỞ ĐẦU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09600" y="3321844"/>
            <a:ext cx="51911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Khởi động: Trí tuệ nhân tạo quanh ta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48400" y="2407444"/>
            <a:ext cx="5562600" cy="1419225"/>
          </a:xfrm>
          <a:custGeom>
            <a:avLst/>
            <a:gdLst/>
            <a:ahLst/>
            <a:cxnLst/>
            <a:rect l="l" t="t" r="r" b="b"/>
            <a:pathLst>
              <a:path w="5562600" h="1419225">
                <a:moveTo>
                  <a:pt x="152396" y="0"/>
                </a:moveTo>
                <a:lnTo>
                  <a:pt x="5410204" y="0"/>
                </a:lnTo>
                <a:cubicBezTo>
                  <a:pt x="5494370" y="0"/>
                  <a:pt x="5562600" y="68230"/>
                  <a:pt x="5562600" y="152396"/>
                </a:cubicBezTo>
                <a:lnTo>
                  <a:pt x="5562600" y="1266829"/>
                </a:lnTo>
                <a:cubicBezTo>
                  <a:pt x="5562600" y="1350995"/>
                  <a:pt x="5494370" y="1419225"/>
                  <a:pt x="5410204" y="1419225"/>
                </a:cubicBezTo>
                <a:lnTo>
                  <a:pt x="152396" y="1419225"/>
                </a:lnTo>
                <a:cubicBezTo>
                  <a:pt x="68287" y="1419225"/>
                  <a:pt x="0" y="1350938"/>
                  <a:pt x="0" y="1266829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06B6D4">
                  <a:alpha val="80000"/>
                </a:srgbClr>
              </a:gs>
            </a:gsLst>
            <a:lin ang="270000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6477000" y="2636044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1" name="Text 9"/>
          <p:cNvSpPr/>
          <p:nvPr/>
        </p:nvSpPr>
        <p:spPr>
          <a:xfrm>
            <a:off x="6419850" y="2636044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62800" y="2750344"/>
            <a:ext cx="2781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HÌNH THÀNH KIẾN THỨC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477000" y="3321844"/>
            <a:ext cx="51911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Khái niệm và đặc trưng của AI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1000" y="4133850"/>
            <a:ext cx="5562600" cy="1419225"/>
          </a:xfrm>
          <a:custGeom>
            <a:avLst/>
            <a:gdLst/>
            <a:ahLst/>
            <a:cxnLst/>
            <a:rect l="l" t="t" r="r" b="b"/>
            <a:pathLst>
              <a:path w="5562600" h="1419225">
                <a:moveTo>
                  <a:pt x="152396" y="0"/>
                </a:moveTo>
                <a:lnTo>
                  <a:pt x="5410204" y="0"/>
                </a:lnTo>
                <a:cubicBezTo>
                  <a:pt x="5494370" y="0"/>
                  <a:pt x="5562600" y="68230"/>
                  <a:pt x="5562600" y="152396"/>
                </a:cubicBezTo>
                <a:lnTo>
                  <a:pt x="5562600" y="1266829"/>
                </a:lnTo>
                <a:cubicBezTo>
                  <a:pt x="5562600" y="1350995"/>
                  <a:pt x="5494370" y="1419225"/>
                  <a:pt x="5410204" y="1419225"/>
                </a:cubicBezTo>
                <a:lnTo>
                  <a:pt x="152396" y="1419225"/>
                </a:lnTo>
                <a:cubicBezTo>
                  <a:pt x="68287" y="1419225"/>
                  <a:pt x="0" y="1350938"/>
                  <a:pt x="0" y="1266829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59E0B">
                  <a:alpha val="80000"/>
                </a:srgbClr>
              </a:gs>
            </a:gsLst>
            <a:lin ang="270000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609600" y="43624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16" name="Text 14"/>
          <p:cNvSpPr/>
          <p:nvPr/>
        </p:nvSpPr>
        <p:spPr>
          <a:xfrm>
            <a:off x="552450" y="436245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295400" y="4476750"/>
            <a:ext cx="13430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LUYỆN TẬP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09600" y="5048250"/>
            <a:ext cx="51911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Củng cố kiến thức đã học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48400" y="4133850"/>
            <a:ext cx="5562600" cy="1419225"/>
          </a:xfrm>
          <a:custGeom>
            <a:avLst/>
            <a:gdLst/>
            <a:ahLst/>
            <a:cxnLst/>
            <a:rect l="l" t="t" r="r" b="b"/>
            <a:pathLst>
              <a:path w="5562600" h="1419225">
                <a:moveTo>
                  <a:pt x="152396" y="0"/>
                </a:moveTo>
                <a:lnTo>
                  <a:pt x="5410204" y="0"/>
                </a:lnTo>
                <a:cubicBezTo>
                  <a:pt x="5494370" y="0"/>
                  <a:pt x="5562600" y="68230"/>
                  <a:pt x="5562600" y="152396"/>
                </a:cubicBezTo>
                <a:lnTo>
                  <a:pt x="5562600" y="1266829"/>
                </a:lnTo>
                <a:cubicBezTo>
                  <a:pt x="5562600" y="1350995"/>
                  <a:pt x="5494370" y="1419225"/>
                  <a:pt x="5410204" y="1419225"/>
                </a:cubicBezTo>
                <a:lnTo>
                  <a:pt x="152396" y="1419225"/>
                </a:lnTo>
                <a:cubicBezTo>
                  <a:pt x="68287" y="1419225"/>
                  <a:pt x="0" y="1350938"/>
                  <a:pt x="0" y="1266829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270000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477000" y="43624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1" name="Text 19"/>
          <p:cNvSpPr/>
          <p:nvPr/>
        </p:nvSpPr>
        <p:spPr>
          <a:xfrm>
            <a:off x="6419850" y="436245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162800" y="4476750"/>
            <a:ext cx="1314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VẬN DỤNG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77000" y="5048250"/>
            <a:ext cx="519112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diện AI trong đồi sống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Tổng kết các đặc trưng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1000" y="1181100"/>
            <a:ext cx="11430000" cy="1266825"/>
          </a:xfrm>
          <a:custGeom>
            <a:avLst/>
            <a:gdLst/>
            <a:ahLst/>
            <a:cxnLst/>
            <a:rect l="l" t="t" r="r" b="b"/>
            <a:pathLst>
              <a:path w="11430000" h="1266825">
                <a:moveTo>
                  <a:pt x="152399" y="0"/>
                </a:moveTo>
                <a:lnTo>
                  <a:pt x="11277601" y="0"/>
                </a:lnTo>
                <a:cubicBezTo>
                  <a:pt x="11361769" y="0"/>
                  <a:pt x="11430000" y="68231"/>
                  <a:pt x="11430000" y="152399"/>
                </a:cubicBezTo>
                <a:lnTo>
                  <a:pt x="11430000" y="1114426"/>
                </a:lnTo>
                <a:cubicBezTo>
                  <a:pt x="11430000" y="1198594"/>
                  <a:pt x="11361769" y="1266825"/>
                  <a:pt x="11277601" y="1266825"/>
                </a:cubicBezTo>
                <a:lnTo>
                  <a:pt x="152399" y="1266825"/>
                </a:lnTo>
                <a:cubicBezTo>
                  <a:pt x="68231" y="1266825"/>
                  <a:pt x="0" y="1198594"/>
                  <a:pt x="0" y="1114426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31031" y="1409700"/>
            <a:ext cx="385763" cy="342900"/>
          </a:xfrm>
          <a:custGeom>
            <a:avLst/>
            <a:gdLst/>
            <a:ahLst/>
            <a:cxnLst/>
            <a:rect l="l" t="t" r="r" b="b"/>
            <a:pathLst>
              <a:path w="385763" h="342900">
                <a:moveTo>
                  <a:pt x="207280" y="-12658"/>
                </a:moveTo>
                <a:cubicBezTo>
                  <a:pt x="204534" y="-18016"/>
                  <a:pt x="198976" y="-21431"/>
                  <a:pt x="192948" y="-21431"/>
                </a:cubicBezTo>
                <a:cubicBezTo>
                  <a:pt x="186921" y="-21431"/>
                  <a:pt x="181362" y="-18016"/>
                  <a:pt x="178616" y="-12658"/>
                </a:cubicBezTo>
                <a:lnTo>
                  <a:pt x="129324" y="83917"/>
                </a:lnTo>
                <a:lnTo>
                  <a:pt x="22235" y="100928"/>
                </a:lnTo>
                <a:cubicBezTo>
                  <a:pt x="16274" y="101865"/>
                  <a:pt x="11318" y="106085"/>
                  <a:pt x="9443" y="111844"/>
                </a:cubicBezTo>
                <a:cubicBezTo>
                  <a:pt x="7568" y="117604"/>
                  <a:pt x="9108" y="123899"/>
                  <a:pt x="13328" y="128186"/>
                </a:cubicBezTo>
                <a:lnTo>
                  <a:pt x="89944" y="204869"/>
                </a:lnTo>
                <a:lnTo>
                  <a:pt x="73067" y="311959"/>
                </a:lnTo>
                <a:cubicBezTo>
                  <a:pt x="72130" y="317919"/>
                  <a:pt x="74608" y="323947"/>
                  <a:pt x="79497" y="327496"/>
                </a:cubicBezTo>
                <a:cubicBezTo>
                  <a:pt x="84386" y="331046"/>
                  <a:pt x="90815" y="331582"/>
                  <a:pt x="96240" y="328836"/>
                </a:cubicBezTo>
                <a:lnTo>
                  <a:pt x="192948" y="279678"/>
                </a:lnTo>
                <a:lnTo>
                  <a:pt x="289590" y="328836"/>
                </a:lnTo>
                <a:cubicBezTo>
                  <a:pt x="294948" y="331582"/>
                  <a:pt x="301444" y="331046"/>
                  <a:pt x="306333" y="327496"/>
                </a:cubicBezTo>
                <a:cubicBezTo>
                  <a:pt x="311222" y="323947"/>
                  <a:pt x="313700" y="317986"/>
                  <a:pt x="312762" y="311959"/>
                </a:cubicBezTo>
                <a:lnTo>
                  <a:pt x="295818" y="204869"/>
                </a:lnTo>
                <a:lnTo>
                  <a:pt x="372435" y="128186"/>
                </a:lnTo>
                <a:cubicBezTo>
                  <a:pt x="376721" y="123899"/>
                  <a:pt x="378195" y="117604"/>
                  <a:pt x="376319" y="111844"/>
                </a:cubicBezTo>
                <a:cubicBezTo>
                  <a:pt x="374444" y="106085"/>
                  <a:pt x="369555" y="101865"/>
                  <a:pt x="363528" y="100928"/>
                </a:cubicBezTo>
                <a:lnTo>
                  <a:pt x="256505" y="83917"/>
                </a:lnTo>
                <a:lnTo>
                  <a:pt x="207280" y="-12658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Text 4"/>
          <p:cNvSpPr/>
          <p:nvPr/>
        </p:nvSpPr>
        <p:spPr>
          <a:xfrm>
            <a:off x="1190625" y="1409700"/>
            <a:ext cx="44100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đặc trưng tạo nên sự khác biệt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09600" y="1905000"/>
            <a:ext cx="1106805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Các đặc trưng này tạo nên sự </a:t>
            </a:r>
            <a:r>
              <a:rPr lang="en-US" sz="15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khác biệt cơ bản</a:t>
            </a: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của AI so với các hệ thống tự động thông thường.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8620" y="2641282"/>
            <a:ext cx="2148840" cy="910590"/>
          </a:xfrm>
          <a:custGeom>
            <a:avLst/>
            <a:gdLst/>
            <a:ahLst/>
            <a:cxnLst/>
            <a:rect l="l" t="t" r="r" b="b"/>
            <a:pathLst>
              <a:path w="2148840" h="910590">
                <a:moveTo>
                  <a:pt x="114297" y="0"/>
                </a:moveTo>
                <a:lnTo>
                  <a:pt x="2034543" y="0"/>
                </a:lnTo>
                <a:cubicBezTo>
                  <a:pt x="2097667" y="0"/>
                  <a:pt x="2148840" y="51173"/>
                  <a:pt x="2148840" y="114297"/>
                </a:cubicBezTo>
                <a:lnTo>
                  <a:pt x="2148840" y="796293"/>
                </a:lnTo>
                <a:cubicBezTo>
                  <a:pt x="2148840" y="859417"/>
                  <a:pt x="2097667" y="910590"/>
                  <a:pt x="2034543" y="910590"/>
                </a:cubicBezTo>
                <a:lnTo>
                  <a:pt x="114297" y="910590"/>
                </a:lnTo>
                <a:cubicBezTo>
                  <a:pt x="51173" y="910590"/>
                  <a:pt x="0" y="859417"/>
                  <a:pt x="0" y="796293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1E3A8A">
              <a:alpha val="10196"/>
            </a:srgbClr>
          </a:solidFill>
          <a:ln w="20320">
            <a:solidFill>
              <a:srgbClr val="1E3A8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1304687" y="2801308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6789" y="109277"/>
                </a:moveTo>
                <a:lnTo>
                  <a:pt x="143545" y="157330"/>
                </a:lnTo>
                <a:cubicBezTo>
                  <a:pt x="149014" y="159562"/>
                  <a:pt x="154818" y="160734"/>
                  <a:pt x="160734" y="160734"/>
                </a:cubicBezTo>
                <a:cubicBezTo>
                  <a:pt x="166650" y="160734"/>
                  <a:pt x="172455" y="159562"/>
                  <a:pt x="177924" y="157330"/>
                </a:cubicBezTo>
                <a:lnTo>
                  <a:pt x="313209" y="101631"/>
                </a:lnTo>
                <a:cubicBezTo>
                  <a:pt x="318232" y="99566"/>
                  <a:pt x="321469" y="94710"/>
                  <a:pt x="321469" y="89297"/>
                </a:cubicBezTo>
                <a:cubicBezTo>
                  <a:pt x="321469" y="83883"/>
                  <a:pt x="318232" y="79028"/>
                  <a:pt x="313209" y="76963"/>
                </a:cubicBezTo>
                <a:lnTo>
                  <a:pt x="177924" y="21264"/>
                </a:lnTo>
                <a:cubicBezTo>
                  <a:pt x="172455" y="19031"/>
                  <a:pt x="166650" y="17859"/>
                  <a:pt x="160734" y="17859"/>
                </a:cubicBezTo>
                <a:cubicBezTo>
                  <a:pt x="154818" y="17859"/>
                  <a:pt x="149014" y="19031"/>
                  <a:pt x="143545" y="21264"/>
                </a:cubicBezTo>
                <a:lnTo>
                  <a:pt x="8260" y="76963"/>
                </a:lnTo>
                <a:cubicBezTo>
                  <a:pt x="3237" y="79028"/>
                  <a:pt x="0" y="83883"/>
                  <a:pt x="0" y="89297"/>
                </a:cubicBezTo>
                <a:lnTo>
                  <a:pt x="0" y="254496"/>
                </a:lnTo>
                <a:cubicBezTo>
                  <a:pt x="0" y="261919"/>
                  <a:pt x="5972" y="267891"/>
                  <a:pt x="13395" y="267891"/>
                </a:cubicBezTo>
                <a:cubicBezTo>
                  <a:pt x="20817" y="267891"/>
                  <a:pt x="26789" y="261919"/>
                  <a:pt x="26789" y="254496"/>
                </a:cubicBezTo>
                <a:lnTo>
                  <a:pt x="26789" y="109277"/>
                </a:lnTo>
                <a:close/>
                <a:moveTo>
                  <a:pt x="53578" y="149293"/>
                </a:moveTo>
                <a:lnTo>
                  <a:pt x="53578" y="214313"/>
                </a:lnTo>
                <a:cubicBezTo>
                  <a:pt x="53578" y="243892"/>
                  <a:pt x="101575" y="267891"/>
                  <a:pt x="160734" y="267891"/>
                </a:cubicBezTo>
                <a:cubicBezTo>
                  <a:pt x="219894" y="267891"/>
                  <a:pt x="267891" y="243892"/>
                  <a:pt x="267891" y="214313"/>
                </a:cubicBezTo>
                <a:lnTo>
                  <a:pt x="267891" y="149237"/>
                </a:lnTo>
                <a:lnTo>
                  <a:pt x="188137" y="182110"/>
                </a:lnTo>
                <a:cubicBezTo>
                  <a:pt x="179431" y="185682"/>
                  <a:pt x="170166" y="187523"/>
                  <a:pt x="160734" y="187523"/>
                </a:cubicBezTo>
                <a:cubicBezTo>
                  <a:pt x="151302" y="187523"/>
                  <a:pt x="142038" y="185682"/>
                  <a:pt x="133331" y="182110"/>
                </a:cubicBezTo>
                <a:lnTo>
                  <a:pt x="53578" y="149237"/>
                </a:ln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10" name="Text 8"/>
          <p:cNvSpPr/>
          <p:nvPr/>
        </p:nvSpPr>
        <p:spPr>
          <a:xfrm>
            <a:off x="510540" y="3163258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Học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705100" y="2641282"/>
            <a:ext cx="2148840" cy="910590"/>
          </a:xfrm>
          <a:custGeom>
            <a:avLst/>
            <a:gdLst/>
            <a:ahLst/>
            <a:cxnLst/>
            <a:rect l="l" t="t" r="r" b="b"/>
            <a:pathLst>
              <a:path w="2148840" h="910590">
                <a:moveTo>
                  <a:pt x="114297" y="0"/>
                </a:moveTo>
                <a:lnTo>
                  <a:pt x="2034543" y="0"/>
                </a:lnTo>
                <a:cubicBezTo>
                  <a:pt x="2097667" y="0"/>
                  <a:pt x="2148840" y="51173"/>
                  <a:pt x="2148840" y="114297"/>
                </a:cubicBezTo>
                <a:lnTo>
                  <a:pt x="2148840" y="796293"/>
                </a:lnTo>
                <a:cubicBezTo>
                  <a:pt x="2148840" y="859417"/>
                  <a:pt x="2097667" y="910590"/>
                  <a:pt x="2034543" y="910590"/>
                </a:cubicBezTo>
                <a:lnTo>
                  <a:pt x="114297" y="910590"/>
                </a:lnTo>
                <a:cubicBezTo>
                  <a:pt x="51173" y="910590"/>
                  <a:pt x="0" y="859417"/>
                  <a:pt x="0" y="796293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06B6D4">
              <a:alpha val="10196"/>
            </a:srgbClr>
          </a:solidFill>
          <a:ln w="20320">
            <a:solidFill>
              <a:srgbClr val="06B6D4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3639026" y="280130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66973" y="31254"/>
                </a:moveTo>
                <a:cubicBezTo>
                  <a:pt x="66973" y="14008"/>
                  <a:pt x="80981" y="0"/>
                  <a:pt x="98227" y="0"/>
                </a:cubicBezTo>
                <a:lnTo>
                  <a:pt x="111621" y="0"/>
                </a:lnTo>
                <a:cubicBezTo>
                  <a:pt x="121500" y="0"/>
                  <a:pt x="129480" y="7981"/>
                  <a:pt x="129480" y="17859"/>
                </a:cubicBezTo>
                <a:lnTo>
                  <a:pt x="129480" y="267891"/>
                </a:lnTo>
                <a:cubicBezTo>
                  <a:pt x="129480" y="277769"/>
                  <a:pt x="121500" y="285750"/>
                  <a:pt x="111621" y="285750"/>
                </a:cubicBezTo>
                <a:lnTo>
                  <a:pt x="93762" y="285750"/>
                </a:lnTo>
                <a:cubicBezTo>
                  <a:pt x="77130" y="285750"/>
                  <a:pt x="63122" y="274365"/>
                  <a:pt x="59159" y="258961"/>
                </a:cubicBezTo>
                <a:cubicBezTo>
                  <a:pt x="58769" y="258961"/>
                  <a:pt x="58434" y="258961"/>
                  <a:pt x="58043" y="258961"/>
                </a:cubicBezTo>
                <a:cubicBezTo>
                  <a:pt x="33375" y="258961"/>
                  <a:pt x="13395" y="238981"/>
                  <a:pt x="13395" y="214313"/>
                </a:cubicBezTo>
                <a:cubicBezTo>
                  <a:pt x="13395" y="204267"/>
                  <a:pt x="16743" y="195002"/>
                  <a:pt x="22324" y="187523"/>
                </a:cubicBezTo>
                <a:cubicBezTo>
                  <a:pt x="11497" y="179375"/>
                  <a:pt x="4465" y="166427"/>
                  <a:pt x="4465" y="151805"/>
                </a:cubicBezTo>
                <a:cubicBezTo>
                  <a:pt x="4465" y="134559"/>
                  <a:pt x="14288" y="119546"/>
                  <a:pt x="28575" y="112123"/>
                </a:cubicBezTo>
                <a:cubicBezTo>
                  <a:pt x="24612" y="105426"/>
                  <a:pt x="22324" y="97613"/>
                  <a:pt x="22324" y="89297"/>
                </a:cubicBezTo>
                <a:cubicBezTo>
                  <a:pt x="22324" y="64629"/>
                  <a:pt x="42304" y="44648"/>
                  <a:pt x="66973" y="44648"/>
                </a:cubicBezTo>
                <a:lnTo>
                  <a:pt x="66973" y="31254"/>
                </a:lnTo>
                <a:close/>
                <a:moveTo>
                  <a:pt x="218777" y="31254"/>
                </a:moveTo>
                <a:lnTo>
                  <a:pt x="218777" y="44648"/>
                </a:lnTo>
                <a:cubicBezTo>
                  <a:pt x="243446" y="44648"/>
                  <a:pt x="263426" y="64629"/>
                  <a:pt x="263426" y="89297"/>
                </a:cubicBezTo>
                <a:cubicBezTo>
                  <a:pt x="263426" y="97668"/>
                  <a:pt x="261138" y="105482"/>
                  <a:pt x="257175" y="112123"/>
                </a:cubicBezTo>
                <a:cubicBezTo>
                  <a:pt x="271518" y="119546"/>
                  <a:pt x="281285" y="134503"/>
                  <a:pt x="281285" y="151805"/>
                </a:cubicBezTo>
                <a:cubicBezTo>
                  <a:pt x="281285" y="166427"/>
                  <a:pt x="274253" y="179375"/>
                  <a:pt x="263426" y="187523"/>
                </a:cubicBezTo>
                <a:cubicBezTo>
                  <a:pt x="269007" y="195002"/>
                  <a:pt x="272355" y="204267"/>
                  <a:pt x="272355" y="214313"/>
                </a:cubicBezTo>
                <a:cubicBezTo>
                  <a:pt x="272355" y="238981"/>
                  <a:pt x="252375" y="258961"/>
                  <a:pt x="227707" y="258961"/>
                </a:cubicBezTo>
                <a:cubicBezTo>
                  <a:pt x="227316" y="258961"/>
                  <a:pt x="226981" y="258961"/>
                  <a:pt x="226591" y="258961"/>
                </a:cubicBezTo>
                <a:cubicBezTo>
                  <a:pt x="222628" y="274365"/>
                  <a:pt x="208620" y="285750"/>
                  <a:pt x="191988" y="285750"/>
                </a:cubicBezTo>
                <a:lnTo>
                  <a:pt x="174129" y="285750"/>
                </a:lnTo>
                <a:cubicBezTo>
                  <a:pt x="164250" y="285750"/>
                  <a:pt x="156270" y="277769"/>
                  <a:pt x="156270" y="267891"/>
                </a:cubicBezTo>
                <a:lnTo>
                  <a:pt x="156270" y="17859"/>
                </a:lnTo>
                <a:cubicBezTo>
                  <a:pt x="156270" y="7981"/>
                  <a:pt x="164250" y="0"/>
                  <a:pt x="174129" y="0"/>
                </a:cubicBezTo>
                <a:lnTo>
                  <a:pt x="187523" y="0"/>
                </a:lnTo>
                <a:cubicBezTo>
                  <a:pt x="204769" y="0"/>
                  <a:pt x="218777" y="14008"/>
                  <a:pt x="218777" y="31254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3" name="Text 11"/>
          <p:cNvSpPr/>
          <p:nvPr/>
        </p:nvSpPr>
        <p:spPr>
          <a:xfrm>
            <a:off x="2827020" y="3163258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Suy luận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021580" y="2641282"/>
            <a:ext cx="2148840" cy="910590"/>
          </a:xfrm>
          <a:custGeom>
            <a:avLst/>
            <a:gdLst/>
            <a:ahLst/>
            <a:cxnLst/>
            <a:rect l="l" t="t" r="r" b="b"/>
            <a:pathLst>
              <a:path w="2148840" h="910590">
                <a:moveTo>
                  <a:pt x="114297" y="0"/>
                </a:moveTo>
                <a:lnTo>
                  <a:pt x="2034543" y="0"/>
                </a:lnTo>
                <a:cubicBezTo>
                  <a:pt x="2097667" y="0"/>
                  <a:pt x="2148840" y="51173"/>
                  <a:pt x="2148840" y="114297"/>
                </a:cubicBezTo>
                <a:lnTo>
                  <a:pt x="2148840" y="796293"/>
                </a:lnTo>
                <a:cubicBezTo>
                  <a:pt x="2148840" y="859417"/>
                  <a:pt x="2097667" y="910590"/>
                  <a:pt x="2034543" y="910590"/>
                </a:cubicBezTo>
                <a:lnTo>
                  <a:pt x="114297" y="910590"/>
                </a:lnTo>
                <a:cubicBezTo>
                  <a:pt x="51173" y="910590"/>
                  <a:pt x="0" y="859417"/>
                  <a:pt x="0" y="796293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20320">
            <a:solidFill>
              <a:srgbClr val="F59E0B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5937647" y="2801308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60734" y="17859"/>
                </a:moveTo>
                <a:cubicBezTo>
                  <a:pt x="115639" y="17859"/>
                  <a:pt x="79530" y="38398"/>
                  <a:pt x="53243" y="62843"/>
                </a:cubicBezTo>
                <a:cubicBezTo>
                  <a:pt x="27124" y="87120"/>
                  <a:pt x="9655" y="116086"/>
                  <a:pt x="1339" y="136010"/>
                </a:cubicBezTo>
                <a:cubicBezTo>
                  <a:pt x="-502" y="140419"/>
                  <a:pt x="-502" y="145331"/>
                  <a:pt x="1339" y="149740"/>
                </a:cubicBezTo>
                <a:cubicBezTo>
                  <a:pt x="9655" y="169664"/>
                  <a:pt x="27124" y="198686"/>
                  <a:pt x="53243" y="222907"/>
                </a:cubicBezTo>
                <a:cubicBezTo>
                  <a:pt x="79530" y="247297"/>
                  <a:pt x="115639" y="267891"/>
                  <a:pt x="160734" y="267891"/>
                </a:cubicBezTo>
                <a:cubicBezTo>
                  <a:pt x="205829" y="267891"/>
                  <a:pt x="241939" y="247352"/>
                  <a:pt x="268225" y="222907"/>
                </a:cubicBezTo>
                <a:cubicBezTo>
                  <a:pt x="294345" y="198630"/>
                  <a:pt x="311814" y="169664"/>
                  <a:pt x="320129" y="149740"/>
                </a:cubicBezTo>
                <a:cubicBezTo>
                  <a:pt x="321971" y="145331"/>
                  <a:pt x="321971" y="140419"/>
                  <a:pt x="320129" y="136010"/>
                </a:cubicBezTo>
                <a:cubicBezTo>
                  <a:pt x="311814" y="116086"/>
                  <a:pt x="294345" y="87064"/>
                  <a:pt x="268225" y="62843"/>
                </a:cubicBezTo>
                <a:cubicBezTo>
                  <a:pt x="241939" y="38453"/>
                  <a:pt x="205829" y="17859"/>
                  <a:pt x="160734" y="17859"/>
                </a:cubicBezTo>
                <a:close/>
                <a:moveTo>
                  <a:pt x="80367" y="142875"/>
                </a:moveTo>
                <a:cubicBezTo>
                  <a:pt x="80367" y="98519"/>
                  <a:pt x="116379" y="62508"/>
                  <a:pt x="160734" y="62508"/>
                </a:cubicBezTo>
                <a:cubicBezTo>
                  <a:pt x="205090" y="62508"/>
                  <a:pt x="241102" y="98519"/>
                  <a:pt x="241102" y="142875"/>
                </a:cubicBezTo>
                <a:cubicBezTo>
                  <a:pt x="241102" y="187231"/>
                  <a:pt x="205090" y="223242"/>
                  <a:pt x="160734" y="223242"/>
                </a:cubicBezTo>
                <a:cubicBezTo>
                  <a:pt x="116379" y="223242"/>
                  <a:pt x="80367" y="187231"/>
                  <a:pt x="80367" y="142875"/>
                </a:cubicBezTo>
                <a:close/>
                <a:moveTo>
                  <a:pt x="160734" y="107156"/>
                </a:moveTo>
                <a:cubicBezTo>
                  <a:pt x="160734" y="126857"/>
                  <a:pt x="144717" y="142875"/>
                  <a:pt x="125016" y="142875"/>
                </a:cubicBezTo>
                <a:cubicBezTo>
                  <a:pt x="118597" y="142875"/>
                  <a:pt x="112570" y="141201"/>
                  <a:pt x="107324" y="138187"/>
                </a:cubicBezTo>
                <a:cubicBezTo>
                  <a:pt x="106766" y="144270"/>
                  <a:pt x="107268" y="150521"/>
                  <a:pt x="108942" y="156716"/>
                </a:cubicBezTo>
                <a:cubicBezTo>
                  <a:pt x="116588" y="185291"/>
                  <a:pt x="146000" y="202257"/>
                  <a:pt x="174575" y="194611"/>
                </a:cubicBezTo>
                <a:cubicBezTo>
                  <a:pt x="203150" y="186965"/>
                  <a:pt x="220117" y="157553"/>
                  <a:pt x="212471" y="128978"/>
                </a:cubicBezTo>
                <a:cubicBezTo>
                  <a:pt x="205662" y="103473"/>
                  <a:pt x="181496" y="87232"/>
                  <a:pt x="156046" y="89464"/>
                </a:cubicBezTo>
                <a:cubicBezTo>
                  <a:pt x="159004" y="94655"/>
                  <a:pt x="160734" y="100682"/>
                  <a:pt x="160734" y="107156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6" name="Text 14"/>
          <p:cNvSpPr/>
          <p:nvPr/>
        </p:nvSpPr>
        <p:spPr>
          <a:xfrm>
            <a:off x="5143500" y="3163258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thức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338060" y="2641282"/>
            <a:ext cx="2148840" cy="910590"/>
          </a:xfrm>
          <a:custGeom>
            <a:avLst/>
            <a:gdLst/>
            <a:ahLst/>
            <a:cxnLst/>
            <a:rect l="l" t="t" r="r" b="b"/>
            <a:pathLst>
              <a:path w="2148840" h="910590">
                <a:moveTo>
                  <a:pt x="114297" y="0"/>
                </a:moveTo>
                <a:lnTo>
                  <a:pt x="2034543" y="0"/>
                </a:lnTo>
                <a:cubicBezTo>
                  <a:pt x="2097667" y="0"/>
                  <a:pt x="2148840" y="51173"/>
                  <a:pt x="2148840" y="114297"/>
                </a:cubicBezTo>
                <a:lnTo>
                  <a:pt x="2148840" y="796293"/>
                </a:lnTo>
                <a:cubicBezTo>
                  <a:pt x="2148840" y="859417"/>
                  <a:pt x="2097667" y="910590"/>
                  <a:pt x="2034543" y="910590"/>
                </a:cubicBezTo>
                <a:lnTo>
                  <a:pt x="114297" y="910590"/>
                </a:lnTo>
                <a:cubicBezTo>
                  <a:pt x="51173" y="910590"/>
                  <a:pt x="0" y="859417"/>
                  <a:pt x="0" y="796293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1E3A8A">
              <a:alpha val="10196"/>
            </a:srgbClr>
          </a:solidFill>
          <a:ln w="20320">
            <a:solidFill>
              <a:srgbClr val="1E3A8A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8254127" y="2801308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89297" y="0"/>
                </a:moveTo>
                <a:cubicBezTo>
                  <a:pt x="99175" y="0"/>
                  <a:pt x="107156" y="7981"/>
                  <a:pt x="107156" y="17859"/>
                </a:cubicBezTo>
                <a:lnTo>
                  <a:pt x="107156" y="35719"/>
                </a:lnTo>
                <a:lnTo>
                  <a:pt x="178594" y="35719"/>
                </a:lnTo>
                <a:cubicBezTo>
                  <a:pt x="188472" y="35719"/>
                  <a:pt x="196453" y="43700"/>
                  <a:pt x="196453" y="53578"/>
                </a:cubicBezTo>
                <a:cubicBezTo>
                  <a:pt x="196453" y="63457"/>
                  <a:pt x="188472" y="71438"/>
                  <a:pt x="178594" y="71438"/>
                </a:cubicBezTo>
                <a:lnTo>
                  <a:pt x="173236" y="71438"/>
                </a:lnTo>
                <a:lnTo>
                  <a:pt x="168548" y="84330"/>
                </a:lnTo>
                <a:cubicBezTo>
                  <a:pt x="159395" y="109556"/>
                  <a:pt x="145610" y="132606"/>
                  <a:pt x="128253" y="152419"/>
                </a:cubicBezTo>
                <a:cubicBezTo>
                  <a:pt x="136178" y="157330"/>
                  <a:pt x="144438" y="161683"/>
                  <a:pt x="153033" y="165534"/>
                </a:cubicBezTo>
                <a:lnTo>
                  <a:pt x="181161" y="178036"/>
                </a:lnTo>
                <a:lnTo>
                  <a:pt x="215875" y="99901"/>
                </a:lnTo>
                <a:cubicBezTo>
                  <a:pt x="218722" y="93427"/>
                  <a:pt x="225140" y="89297"/>
                  <a:pt x="232172" y="89297"/>
                </a:cubicBezTo>
                <a:cubicBezTo>
                  <a:pt x="239204" y="89297"/>
                  <a:pt x="245622" y="93427"/>
                  <a:pt x="248469" y="99901"/>
                </a:cubicBezTo>
                <a:lnTo>
                  <a:pt x="319906" y="260635"/>
                </a:lnTo>
                <a:cubicBezTo>
                  <a:pt x="323924" y="269677"/>
                  <a:pt x="319850" y="280225"/>
                  <a:pt x="310865" y="284187"/>
                </a:cubicBezTo>
                <a:cubicBezTo>
                  <a:pt x="301879" y="288150"/>
                  <a:pt x="291275" y="284131"/>
                  <a:pt x="287313" y="275146"/>
                </a:cubicBezTo>
                <a:lnTo>
                  <a:pt x="276151" y="250031"/>
                </a:lnTo>
                <a:lnTo>
                  <a:pt x="188249" y="250031"/>
                </a:lnTo>
                <a:lnTo>
                  <a:pt x="177087" y="275146"/>
                </a:lnTo>
                <a:cubicBezTo>
                  <a:pt x="173069" y="284187"/>
                  <a:pt x="162520" y="288206"/>
                  <a:pt x="153535" y="284187"/>
                </a:cubicBezTo>
                <a:cubicBezTo>
                  <a:pt x="144549" y="280169"/>
                  <a:pt x="140475" y="269621"/>
                  <a:pt x="144494" y="260635"/>
                </a:cubicBezTo>
                <a:lnTo>
                  <a:pt x="166706" y="210685"/>
                </a:lnTo>
                <a:lnTo>
                  <a:pt x="138578" y="198183"/>
                </a:lnTo>
                <a:cubicBezTo>
                  <a:pt x="125741" y="192491"/>
                  <a:pt x="113463" y="185682"/>
                  <a:pt x="101854" y="177868"/>
                </a:cubicBezTo>
                <a:cubicBezTo>
                  <a:pt x="89967" y="187468"/>
                  <a:pt x="76963" y="195839"/>
                  <a:pt x="63066" y="202816"/>
                </a:cubicBezTo>
                <a:lnTo>
                  <a:pt x="43700" y="212415"/>
                </a:lnTo>
                <a:cubicBezTo>
                  <a:pt x="34882" y="216824"/>
                  <a:pt x="24166" y="213252"/>
                  <a:pt x="19757" y="204434"/>
                </a:cubicBezTo>
                <a:cubicBezTo>
                  <a:pt x="15348" y="195616"/>
                  <a:pt x="18920" y="184900"/>
                  <a:pt x="27738" y="180491"/>
                </a:cubicBezTo>
                <a:lnTo>
                  <a:pt x="46992" y="170836"/>
                </a:lnTo>
                <a:cubicBezTo>
                  <a:pt x="56090" y="166260"/>
                  <a:pt x="64740" y="160958"/>
                  <a:pt x="72889" y="155042"/>
                </a:cubicBezTo>
                <a:cubicBezTo>
                  <a:pt x="65187" y="147954"/>
                  <a:pt x="57931" y="140308"/>
                  <a:pt x="51178" y="132215"/>
                </a:cubicBezTo>
                <a:lnTo>
                  <a:pt x="45541" y="125406"/>
                </a:lnTo>
                <a:cubicBezTo>
                  <a:pt x="39235" y="117816"/>
                  <a:pt x="40239" y="106542"/>
                  <a:pt x="47830" y="100236"/>
                </a:cubicBezTo>
                <a:cubicBezTo>
                  <a:pt x="55420" y="93929"/>
                  <a:pt x="66694" y="94934"/>
                  <a:pt x="73000" y="102524"/>
                </a:cubicBezTo>
                <a:lnTo>
                  <a:pt x="78693" y="109333"/>
                </a:lnTo>
                <a:cubicBezTo>
                  <a:pt x="85111" y="117091"/>
                  <a:pt x="92143" y="124290"/>
                  <a:pt x="99566" y="130932"/>
                </a:cubicBezTo>
                <a:cubicBezTo>
                  <a:pt x="114914" y="113965"/>
                  <a:pt x="127025" y="94041"/>
                  <a:pt x="135006" y="72107"/>
                </a:cubicBezTo>
                <a:lnTo>
                  <a:pt x="135285" y="71437"/>
                </a:lnTo>
                <a:lnTo>
                  <a:pt x="17915" y="71437"/>
                </a:lnTo>
                <a:cubicBezTo>
                  <a:pt x="7981" y="71438"/>
                  <a:pt x="0" y="63457"/>
                  <a:pt x="0" y="53578"/>
                </a:cubicBezTo>
                <a:cubicBezTo>
                  <a:pt x="0" y="43700"/>
                  <a:pt x="7981" y="35719"/>
                  <a:pt x="17859" y="35719"/>
                </a:cubicBezTo>
                <a:lnTo>
                  <a:pt x="71438" y="35719"/>
                </a:lnTo>
                <a:lnTo>
                  <a:pt x="71438" y="17859"/>
                </a:lnTo>
                <a:cubicBezTo>
                  <a:pt x="71438" y="7981"/>
                  <a:pt x="79418" y="0"/>
                  <a:pt x="89297" y="0"/>
                </a:cubicBezTo>
                <a:close/>
                <a:moveTo>
                  <a:pt x="232172" y="151135"/>
                </a:moveTo>
                <a:lnTo>
                  <a:pt x="204099" y="214313"/>
                </a:lnTo>
                <a:lnTo>
                  <a:pt x="260245" y="214313"/>
                </a:lnTo>
                <a:lnTo>
                  <a:pt x="232172" y="151135"/>
                </a:ln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19" name="Text 17"/>
          <p:cNvSpPr/>
          <p:nvPr/>
        </p:nvSpPr>
        <p:spPr>
          <a:xfrm>
            <a:off x="7459980" y="3163258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Ngôn ngữ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9654540" y="2641282"/>
            <a:ext cx="2148840" cy="910590"/>
          </a:xfrm>
          <a:custGeom>
            <a:avLst/>
            <a:gdLst/>
            <a:ahLst/>
            <a:cxnLst/>
            <a:rect l="l" t="t" r="r" b="b"/>
            <a:pathLst>
              <a:path w="2148840" h="910590">
                <a:moveTo>
                  <a:pt x="114297" y="0"/>
                </a:moveTo>
                <a:lnTo>
                  <a:pt x="2034543" y="0"/>
                </a:lnTo>
                <a:cubicBezTo>
                  <a:pt x="2097667" y="0"/>
                  <a:pt x="2148840" y="51173"/>
                  <a:pt x="2148840" y="114297"/>
                </a:cubicBezTo>
                <a:lnTo>
                  <a:pt x="2148840" y="796293"/>
                </a:lnTo>
                <a:cubicBezTo>
                  <a:pt x="2148840" y="859417"/>
                  <a:pt x="2097667" y="910590"/>
                  <a:pt x="2034543" y="910590"/>
                </a:cubicBezTo>
                <a:lnTo>
                  <a:pt x="114297" y="910590"/>
                </a:lnTo>
                <a:cubicBezTo>
                  <a:pt x="51173" y="910590"/>
                  <a:pt x="0" y="859417"/>
                  <a:pt x="0" y="796293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06B6D4">
              <a:alpha val="10196"/>
            </a:srgbClr>
          </a:solidFill>
          <a:ln w="20320">
            <a:solidFill>
              <a:srgbClr val="06B6D4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10588466" y="280130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25016" y="0"/>
                </a:moveTo>
                <a:cubicBezTo>
                  <a:pt x="144717" y="0"/>
                  <a:pt x="160734" y="11999"/>
                  <a:pt x="160734" y="26789"/>
                </a:cubicBezTo>
                <a:cubicBezTo>
                  <a:pt x="160734" y="32593"/>
                  <a:pt x="158279" y="37951"/>
                  <a:pt x="154037" y="42360"/>
                </a:cubicBezTo>
                <a:cubicBezTo>
                  <a:pt x="150354" y="46211"/>
                  <a:pt x="147340" y="50899"/>
                  <a:pt x="147340" y="56257"/>
                </a:cubicBezTo>
                <a:cubicBezTo>
                  <a:pt x="147340" y="64629"/>
                  <a:pt x="154149" y="71438"/>
                  <a:pt x="162520" y="71438"/>
                </a:cubicBezTo>
                <a:lnTo>
                  <a:pt x="187523" y="71438"/>
                </a:lnTo>
                <a:cubicBezTo>
                  <a:pt x="202313" y="71438"/>
                  <a:pt x="214313" y="83437"/>
                  <a:pt x="214313" y="98227"/>
                </a:cubicBezTo>
                <a:lnTo>
                  <a:pt x="214313" y="123230"/>
                </a:lnTo>
                <a:cubicBezTo>
                  <a:pt x="214313" y="131601"/>
                  <a:pt x="221121" y="138410"/>
                  <a:pt x="229493" y="138410"/>
                </a:cubicBezTo>
                <a:cubicBezTo>
                  <a:pt x="234795" y="138410"/>
                  <a:pt x="239539" y="135396"/>
                  <a:pt x="243390" y="131713"/>
                </a:cubicBezTo>
                <a:cubicBezTo>
                  <a:pt x="247799" y="127527"/>
                  <a:pt x="253157" y="125016"/>
                  <a:pt x="258961" y="125016"/>
                </a:cubicBezTo>
                <a:cubicBezTo>
                  <a:pt x="273751" y="125016"/>
                  <a:pt x="285750" y="141033"/>
                  <a:pt x="285750" y="160734"/>
                </a:cubicBezTo>
                <a:cubicBezTo>
                  <a:pt x="285750" y="180435"/>
                  <a:pt x="273751" y="196453"/>
                  <a:pt x="258961" y="196453"/>
                </a:cubicBezTo>
                <a:cubicBezTo>
                  <a:pt x="253157" y="196453"/>
                  <a:pt x="247743" y="193997"/>
                  <a:pt x="243390" y="189756"/>
                </a:cubicBezTo>
                <a:cubicBezTo>
                  <a:pt x="239539" y="186072"/>
                  <a:pt x="234851" y="183059"/>
                  <a:pt x="229493" y="183059"/>
                </a:cubicBezTo>
                <a:cubicBezTo>
                  <a:pt x="221121" y="183059"/>
                  <a:pt x="214313" y="189867"/>
                  <a:pt x="214313" y="198239"/>
                </a:cubicBezTo>
                <a:lnTo>
                  <a:pt x="214313" y="258961"/>
                </a:lnTo>
                <a:cubicBezTo>
                  <a:pt x="214313" y="273751"/>
                  <a:pt x="202313" y="285750"/>
                  <a:pt x="187523" y="285750"/>
                </a:cubicBezTo>
                <a:lnTo>
                  <a:pt x="155823" y="285750"/>
                </a:lnTo>
                <a:cubicBezTo>
                  <a:pt x="148679" y="285750"/>
                  <a:pt x="142875" y="279946"/>
                  <a:pt x="142875" y="272802"/>
                </a:cubicBezTo>
                <a:cubicBezTo>
                  <a:pt x="142875" y="267667"/>
                  <a:pt x="146112" y="263147"/>
                  <a:pt x="150242" y="260077"/>
                </a:cubicBezTo>
                <a:cubicBezTo>
                  <a:pt x="156716" y="255222"/>
                  <a:pt x="160734" y="248524"/>
                  <a:pt x="160734" y="241102"/>
                </a:cubicBezTo>
                <a:cubicBezTo>
                  <a:pt x="160734" y="226312"/>
                  <a:pt x="144717" y="214313"/>
                  <a:pt x="125016" y="214313"/>
                </a:cubicBezTo>
                <a:cubicBezTo>
                  <a:pt x="105315" y="214313"/>
                  <a:pt x="89297" y="226312"/>
                  <a:pt x="89297" y="241102"/>
                </a:cubicBezTo>
                <a:cubicBezTo>
                  <a:pt x="89297" y="248524"/>
                  <a:pt x="93315" y="255222"/>
                  <a:pt x="99789" y="260077"/>
                </a:cubicBezTo>
                <a:cubicBezTo>
                  <a:pt x="103919" y="263147"/>
                  <a:pt x="107156" y="267612"/>
                  <a:pt x="107156" y="272802"/>
                </a:cubicBezTo>
                <a:cubicBezTo>
                  <a:pt x="107156" y="279946"/>
                  <a:pt x="101352" y="285750"/>
                  <a:pt x="94208" y="285750"/>
                </a:cubicBezTo>
                <a:lnTo>
                  <a:pt x="26789" y="285750"/>
                </a:lnTo>
                <a:cubicBezTo>
                  <a:pt x="11999" y="285750"/>
                  <a:pt x="0" y="273751"/>
                  <a:pt x="0" y="258961"/>
                </a:cubicBezTo>
                <a:lnTo>
                  <a:pt x="0" y="191542"/>
                </a:lnTo>
                <a:cubicBezTo>
                  <a:pt x="0" y="184398"/>
                  <a:pt x="5804" y="178594"/>
                  <a:pt x="12948" y="178594"/>
                </a:cubicBezTo>
                <a:cubicBezTo>
                  <a:pt x="18083" y="178594"/>
                  <a:pt x="22603" y="181831"/>
                  <a:pt x="25673" y="185961"/>
                </a:cubicBezTo>
                <a:cubicBezTo>
                  <a:pt x="30528" y="192435"/>
                  <a:pt x="37226" y="196453"/>
                  <a:pt x="44648" y="196453"/>
                </a:cubicBezTo>
                <a:cubicBezTo>
                  <a:pt x="59438" y="196453"/>
                  <a:pt x="71438" y="180435"/>
                  <a:pt x="71438" y="160734"/>
                </a:cubicBezTo>
                <a:cubicBezTo>
                  <a:pt x="71438" y="141033"/>
                  <a:pt x="59438" y="125016"/>
                  <a:pt x="44648" y="125016"/>
                </a:cubicBezTo>
                <a:cubicBezTo>
                  <a:pt x="37226" y="125016"/>
                  <a:pt x="30528" y="129034"/>
                  <a:pt x="25673" y="135508"/>
                </a:cubicBezTo>
                <a:cubicBezTo>
                  <a:pt x="22603" y="139638"/>
                  <a:pt x="18138" y="142875"/>
                  <a:pt x="12948" y="142875"/>
                </a:cubicBezTo>
                <a:cubicBezTo>
                  <a:pt x="5804" y="142875"/>
                  <a:pt x="0" y="137071"/>
                  <a:pt x="0" y="129927"/>
                </a:cubicBezTo>
                <a:lnTo>
                  <a:pt x="0" y="98227"/>
                </a:lnTo>
                <a:cubicBezTo>
                  <a:pt x="0" y="83437"/>
                  <a:pt x="11999" y="71438"/>
                  <a:pt x="26789" y="71438"/>
                </a:cubicBezTo>
                <a:lnTo>
                  <a:pt x="87511" y="71438"/>
                </a:lnTo>
                <a:cubicBezTo>
                  <a:pt x="95883" y="71438"/>
                  <a:pt x="102691" y="64629"/>
                  <a:pt x="102691" y="56257"/>
                </a:cubicBezTo>
                <a:cubicBezTo>
                  <a:pt x="102691" y="50955"/>
                  <a:pt x="99678" y="46211"/>
                  <a:pt x="95994" y="42360"/>
                </a:cubicBezTo>
                <a:cubicBezTo>
                  <a:pt x="91808" y="37951"/>
                  <a:pt x="89297" y="32593"/>
                  <a:pt x="89297" y="26789"/>
                </a:cubicBezTo>
                <a:cubicBezTo>
                  <a:pt x="89297" y="11999"/>
                  <a:pt x="105315" y="0"/>
                  <a:pt x="125016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2" name="Text 20"/>
          <p:cNvSpPr/>
          <p:nvPr/>
        </p:nvSpPr>
        <p:spPr>
          <a:xfrm>
            <a:off x="9776460" y="3163258"/>
            <a:ext cx="1905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Giải quyết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19100" y="3749994"/>
            <a:ext cx="5562600" cy="1752600"/>
          </a:xfrm>
          <a:custGeom>
            <a:avLst/>
            <a:gdLst/>
            <a:ahLst/>
            <a:cxnLst/>
            <a:rect l="l" t="t" r="r" b="b"/>
            <a:pathLst>
              <a:path w="5562600" h="1752600">
                <a:moveTo>
                  <a:pt x="76200" y="0"/>
                </a:moveTo>
                <a:lnTo>
                  <a:pt x="5410194" y="0"/>
                </a:lnTo>
                <a:cubicBezTo>
                  <a:pt x="5494365" y="0"/>
                  <a:pt x="5562600" y="68235"/>
                  <a:pt x="5562600" y="152406"/>
                </a:cubicBezTo>
                <a:lnTo>
                  <a:pt x="5562600" y="1600194"/>
                </a:lnTo>
                <a:cubicBezTo>
                  <a:pt x="5562600" y="1684365"/>
                  <a:pt x="5494365" y="1752600"/>
                  <a:pt x="5410194" y="1752600"/>
                </a:cubicBezTo>
                <a:lnTo>
                  <a:pt x="76200" y="1752600"/>
                </a:lnTo>
                <a:cubicBezTo>
                  <a:pt x="34144" y="1752600"/>
                  <a:pt x="0" y="1718456"/>
                  <a:pt x="0" y="1676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4" name="Shape 22"/>
          <p:cNvSpPr/>
          <p:nvPr/>
        </p:nvSpPr>
        <p:spPr>
          <a:xfrm>
            <a:off x="419100" y="3749994"/>
            <a:ext cx="76200" cy="1752600"/>
          </a:xfrm>
          <a:custGeom>
            <a:avLst/>
            <a:gdLst/>
            <a:ahLst/>
            <a:cxnLst/>
            <a:rect l="l" t="t" r="r" b="b"/>
            <a:pathLst>
              <a:path w="76200" h="1752600">
                <a:moveTo>
                  <a:pt x="76200" y="0"/>
                </a:moveTo>
                <a:lnTo>
                  <a:pt x="76200" y="0"/>
                </a:lnTo>
                <a:lnTo>
                  <a:pt x="76200" y="1752600"/>
                </a:lnTo>
                <a:lnTo>
                  <a:pt x="76200" y="1752600"/>
                </a:lnTo>
                <a:cubicBezTo>
                  <a:pt x="34144" y="1752600"/>
                  <a:pt x="0" y="1718456"/>
                  <a:pt x="0" y="1676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25" name="Shape 23"/>
          <p:cNvSpPr/>
          <p:nvPr/>
        </p:nvSpPr>
        <p:spPr>
          <a:xfrm>
            <a:off x="650081" y="3949898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96453" y="0"/>
                </a:moveTo>
                <a:cubicBezTo>
                  <a:pt x="196453" y="-9878"/>
                  <a:pt x="188472" y="-17859"/>
                  <a:pt x="178594" y="-17859"/>
                </a:cubicBezTo>
                <a:cubicBezTo>
                  <a:pt x="168715" y="-17859"/>
                  <a:pt x="160734" y="-9878"/>
                  <a:pt x="160734" y="0"/>
                </a:cubicBezTo>
                <a:lnTo>
                  <a:pt x="160734" y="35719"/>
                </a:lnTo>
                <a:lnTo>
                  <a:pt x="107156" y="35719"/>
                </a:lnTo>
                <a:cubicBezTo>
                  <a:pt x="77577" y="35719"/>
                  <a:pt x="53578" y="59717"/>
                  <a:pt x="53578" y="89297"/>
                </a:cubicBezTo>
                <a:lnTo>
                  <a:pt x="53578" y="214313"/>
                </a:lnTo>
                <a:cubicBezTo>
                  <a:pt x="53578" y="243892"/>
                  <a:pt x="77577" y="267891"/>
                  <a:pt x="107156" y="267891"/>
                </a:cubicBezTo>
                <a:lnTo>
                  <a:pt x="250031" y="267891"/>
                </a:lnTo>
                <a:cubicBezTo>
                  <a:pt x="279611" y="267891"/>
                  <a:pt x="303609" y="243892"/>
                  <a:pt x="303609" y="214313"/>
                </a:cubicBezTo>
                <a:lnTo>
                  <a:pt x="303609" y="89297"/>
                </a:lnTo>
                <a:cubicBezTo>
                  <a:pt x="303609" y="59717"/>
                  <a:pt x="279611" y="35719"/>
                  <a:pt x="250031" y="35719"/>
                </a:cubicBezTo>
                <a:lnTo>
                  <a:pt x="196453" y="35719"/>
                </a:lnTo>
                <a:lnTo>
                  <a:pt x="196453" y="0"/>
                </a:lnTo>
                <a:close/>
                <a:moveTo>
                  <a:pt x="89297" y="205383"/>
                </a:moveTo>
                <a:cubicBezTo>
                  <a:pt x="89297" y="197960"/>
                  <a:pt x="95269" y="191988"/>
                  <a:pt x="102691" y="191988"/>
                </a:cubicBezTo>
                <a:lnTo>
                  <a:pt x="120551" y="191988"/>
                </a:lnTo>
                <a:cubicBezTo>
                  <a:pt x="127974" y="191988"/>
                  <a:pt x="133945" y="197960"/>
                  <a:pt x="133945" y="205383"/>
                </a:cubicBezTo>
                <a:cubicBezTo>
                  <a:pt x="133945" y="212806"/>
                  <a:pt x="127974" y="218777"/>
                  <a:pt x="120551" y="218777"/>
                </a:cubicBezTo>
                <a:lnTo>
                  <a:pt x="102691" y="218777"/>
                </a:lnTo>
                <a:cubicBezTo>
                  <a:pt x="95269" y="218777"/>
                  <a:pt x="89297" y="212806"/>
                  <a:pt x="89297" y="205383"/>
                </a:cubicBezTo>
                <a:close/>
                <a:moveTo>
                  <a:pt x="156270" y="205383"/>
                </a:moveTo>
                <a:cubicBezTo>
                  <a:pt x="156270" y="197960"/>
                  <a:pt x="162241" y="191988"/>
                  <a:pt x="169664" y="191988"/>
                </a:cubicBezTo>
                <a:lnTo>
                  <a:pt x="187523" y="191988"/>
                </a:lnTo>
                <a:cubicBezTo>
                  <a:pt x="194946" y="191988"/>
                  <a:pt x="200918" y="197960"/>
                  <a:pt x="200918" y="205383"/>
                </a:cubicBezTo>
                <a:cubicBezTo>
                  <a:pt x="200918" y="212806"/>
                  <a:pt x="194946" y="218777"/>
                  <a:pt x="187523" y="218777"/>
                </a:cubicBezTo>
                <a:lnTo>
                  <a:pt x="169664" y="218777"/>
                </a:lnTo>
                <a:cubicBezTo>
                  <a:pt x="162241" y="218777"/>
                  <a:pt x="156270" y="212806"/>
                  <a:pt x="156270" y="205383"/>
                </a:cubicBezTo>
                <a:close/>
                <a:moveTo>
                  <a:pt x="223242" y="205383"/>
                </a:moveTo>
                <a:cubicBezTo>
                  <a:pt x="223242" y="197960"/>
                  <a:pt x="229214" y="191988"/>
                  <a:pt x="236637" y="191988"/>
                </a:cubicBezTo>
                <a:lnTo>
                  <a:pt x="254496" y="191988"/>
                </a:lnTo>
                <a:cubicBezTo>
                  <a:pt x="261919" y="191988"/>
                  <a:pt x="267891" y="197960"/>
                  <a:pt x="267891" y="205383"/>
                </a:cubicBezTo>
                <a:cubicBezTo>
                  <a:pt x="267891" y="212806"/>
                  <a:pt x="261919" y="218777"/>
                  <a:pt x="254496" y="218777"/>
                </a:cubicBezTo>
                <a:lnTo>
                  <a:pt x="236637" y="218777"/>
                </a:lnTo>
                <a:cubicBezTo>
                  <a:pt x="229214" y="218777"/>
                  <a:pt x="223242" y="212806"/>
                  <a:pt x="223242" y="205383"/>
                </a:cubicBezTo>
                <a:close/>
                <a:moveTo>
                  <a:pt x="125016" y="98227"/>
                </a:moveTo>
                <a:cubicBezTo>
                  <a:pt x="139801" y="98227"/>
                  <a:pt x="151805" y="110230"/>
                  <a:pt x="151805" y="125016"/>
                </a:cubicBezTo>
                <a:cubicBezTo>
                  <a:pt x="151805" y="139801"/>
                  <a:pt x="139801" y="151805"/>
                  <a:pt x="125016" y="151805"/>
                </a:cubicBezTo>
                <a:cubicBezTo>
                  <a:pt x="110230" y="151805"/>
                  <a:pt x="98227" y="139801"/>
                  <a:pt x="98227" y="125016"/>
                </a:cubicBezTo>
                <a:cubicBezTo>
                  <a:pt x="98227" y="110230"/>
                  <a:pt x="110230" y="98227"/>
                  <a:pt x="125016" y="98227"/>
                </a:cubicBezTo>
                <a:close/>
                <a:moveTo>
                  <a:pt x="205383" y="125016"/>
                </a:moveTo>
                <a:cubicBezTo>
                  <a:pt x="205383" y="110230"/>
                  <a:pt x="217387" y="98227"/>
                  <a:pt x="232172" y="98227"/>
                </a:cubicBezTo>
                <a:cubicBezTo>
                  <a:pt x="246957" y="98227"/>
                  <a:pt x="258961" y="110230"/>
                  <a:pt x="258961" y="125016"/>
                </a:cubicBezTo>
                <a:cubicBezTo>
                  <a:pt x="258961" y="139801"/>
                  <a:pt x="246957" y="151805"/>
                  <a:pt x="232172" y="151805"/>
                </a:cubicBezTo>
                <a:cubicBezTo>
                  <a:pt x="217387" y="151805"/>
                  <a:pt x="205383" y="139801"/>
                  <a:pt x="205383" y="125016"/>
                </a:cubicBezTo>
                <a:close/>
                <a:moveTo>
                  <a:pt x="35719" y="125016"/>
                </a:moveTo>
                <a:cubicBezTo>
                  <a:pt x="35719" y="115137"/>
                  <a:pt x="27738" y="107156"/>
                  <a:pt x="17859" y="107156"/>
                </a:cubicBezTo>
                <a:cubicBezTo>
                  <a:pt x="7981" y="107156"/>
                  <a:pt x="0" y="115137"/>
                  <a:pt x="0" y="125016"/>
                </a:cubicBezTo>
                <a:lnTo>
                  <a:pt x="0" y="178594"/>
                </a:lnTo>
                <a:cubicBezTo>
                  <a:pt x="0" y="188472"/>
                  <a:pt x="7981" y="196453"/>
                  <a:pt x="17859" y="196453"/>
                </a:cubicBezTo>
                <a:cubicBezTo>
                  <a:pt x="27738" y="196453"/>
                  <a:pt x="35719" y="188472"/>
                  <a:pt x="35719" y="178594"/>
                </a:cubicBezTo>
                <a:lnTo>
                  <a:pt x="35719" y="125016"/>
                </a:lnTo>
                <a:close/>
                <a:moveTo>
                  <a:pt x="339328" y="107156"/>
                </a:moveTo>
                <a:cubicBezTo>
                  <a:pt x="329450" y="107156"/>
                  <a:pt x="321469" y="115137"/>
                  <a:pt x="321469" y="125016"/>
                </a:cubicBezTo>
                <a:lnTo>
                  <a:pt x="321469" y="178594"/>
                </a:lnTo>
                <a:cubicBezTo>
                  <a:pt x="321469" y="188472"/>
                  <a:pt x="329450" y="196453"/>
                  <a:pt x="339328" y="196453"/>
                </a:cubicBezTo>
                <a:cubicBezTo>
                  <a:pt x="349207" y="196453"/>
                  <a:pt x="357188" y="188472"/>
                  <a:pt x="357188" y="178594"/>
                </a:cubicBezTo>
                <a:lnTo>
                  <a:pt x="357188" y="125016"/>
                </a:lnTo>
                <a:cubicBezTo>
                  <a:pt x="357188" y="115137"/>
                  <a:pt x="349207" y="107156"/>
                  <a:pt x="339328" y="107156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26" name="Text 24"/>
          <p:cNvSpPr/>
          <p:nvPr/>
        </p:nvSpPr>
        <p:spPr>
          <a:xfrm>
            <a:off x="1119188" y="3940494"/>
            <a:ext cx="1971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Hệ thống tự động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92944" y="4407098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18451" y="24579"/>
                </a:moveTo>
                <a:cubicBezTo>
                  <a:pt x="14265" y="20393"/>
                  <a:pt x="7467" y="20393"/>
                  <a:pt x="3282" y="24579"/>
                </a:cubicBezTo>
                <a:cubicBezTo>
                  <a:pt x="-904" y="28765"/>
                  <a:pt x="-904" y="35562"/>
                  <a:pt x="3282" y="39748"/>
                </a:cubicBezTo>
                <a:lnTo>
                  <a:pt x="49292" y="85725"/>
                </a:lnTo>
                <a:lnTo>
                  <a:pt x="3315" y="131735"/>
                </a:lnTo>
                <a:cubicBezTo>
                  <a:pt x="-871" y="135921"/>
                  <a:pt x="-871" y="142719"/>
                  <a:pt x="3315" y="146905"/>
                </a:cubicBezTo>
                <a:cubicBezTo>
                  <a:pt x="7501" y="151090"/>
                  <a:pt x="14299" y="151090"/>
                  <a:pt x="18484" y="146905"/>
                </a:cubicBezTo>
                <a:lnTo>
                  <a:pt x="64461" y="100894"/>
                </a:lnTo>
                <a:lnTo>
                  <a:pt x="110471" y="146871"/>
                </a:lnTo>
                <a:cubicBezTo>
                  <a:pt x="114657" y="151057"/>
                  <a:pt x="121455" y="151057"/>
                  <a:pt x="125641" y="146871"/>
                </a:cubicBezTo>
                <a:cubicBezTo>
                  <a:pt x="129826" y="142685"/>
                  <a:pt x="129826" y="135888"/>
                  <a:pt x="125641" y="131702"/>
                </a:cubicBezTo>
                <a:lnTo>
                  <a:pt x="79630" y="85725"/>
                </a:lnTo>
                <a:lnTo>
                  <a:pt x="125607" y="39715"/>
                </a:lnTo>
                <a:cubicBezTo>
                  <a:pt x="129793" y="35529"/>
                  <a:pt x="129793" y="28731"/>
                  <a:pt x="125607" y="24545"/>
                </a:cubicBezTo>
                <a:cubicBezTo>
                  <a:pt x="121421" y="20360"/>
                  <a:pt x="114624" y="20360"/>
                  <a:pt x="110438" y="24545"/>
                </a:cubicBezTo>
                <a:lnTo>
                  <a:pt x="64461" y="70556"/>
                </a:lnTo>
                <a:lnTo>
                  <a:pt x="18451" y="24579"/>
                </a:ln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8" name="Text 26"/>
          <p:cNvSpPr/>
          <p:nvPr/>
        </p:nvSpPr>
        <p:spPr>
          <a:xfrm>
            <a:off x="938213" y="4359473"/>
            <a:ext cx="1514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Chỉ thực hiện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lệnh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92944" y="4749998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18451" y="24579"/>
                </a:moveTo>
                <a:cubicBezTo>
                  <a:pt x="14265" y="20393"/>
                  <a:pt x="7467" y="20393"/>
                  <a:pt x="3282" y="24579"/>
                </a:cubicBezTo>
                <a:cubicBezTo>
                  <a:pt x="-904" y="28765"/>
                  <a:pt x="-904" y="35562"/>
                  <a:pt x="3282" y="39748"/>
                </a:cubicBezTo>
                <a:lnTo>
                  <a:pt x="49292" y="85725"/>
                </a:lnTo>
                <a:lnTo>
                  <a:pt x="3315" y="131735"/>
                </a:lnTo>
                <a:cubicBezTo>
                  <a:pt x="-871" y="135921"/>
                  <a:pt x="-871" y="142719"/>
                  <a:pt x="3315" y="146905"/>
                </a:cubicBezTo>
                <a:cubicBezTo>
                  <a:pt x="7501" y="151090"/>
                  <a:pt x="14299" y="151090"/>
                  <a:pt x="18484" y="146905"/>
                </a:cubicBezTo>
                <a:lnTo>
                  <a:pt x="64461" y="100894"/>
                </a:lnTo>
                <a:lnTo>
                  <a:pt x="110471" y="146871"/>
                </a:lnTo>
                <a:cubicBezTo>
                  <a:pt x="114657" y="151057"/>
                  <a:pt x="121455" y="151057"/>
                  <a:pt x="125641" y="146871"/>
                </a:cubicBezTo>
                <a:cubicBezTo>
                  <a:pt x="129826" y="142685"/>
                  <a:pt x="129826" y="135888"/>
                  <a:pt x="125641" y="131702"/>
                </a:cubicBezTo>
                <a:lnTo>
                  <a:pt x="79630" y="85725"/>
                </a:lnTo>
                <a:lnTo>
                  <a:pt x="125607" y="39715"/>
                </a:lnTo>
                <a:cubicBezTo>
                  <a:pt x="129793" y="35529"/>
                  <a:pt x="129793" y="28731"/>
                  <a:pt x="125607" y="24545"/>
                </a:cubicBezTo>
                <a:cubicBezTo>
                  <a:pt x="121421" y="20360"/>
                  <a:pt x="114624" y="20360"/>
                  <a:pt x="110438" y="24545"/>
                </a:cubicBezTo>
                <a:lnTo>
                  <a:pt x="64461" y="70556"/>
                </a:lnTo>
                <a:lnTo>
                  <a:pt x="18451" y="24579"/>
                </a:ln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30" name="Text 28"/>
          <p:cNvSpPr/>
          <p:nvPr/>
        </p:nvSpPr>
        <p:spPr>
          <a:xfrm>
            <a:off x="938213" y="4702373"/>
            <a:ext cx="1143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tư duy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92944" y="5092898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18451" y="24579"/>
                </a:moveTo>
                <a:cubicBezTo>
                  <a:pt x="14265" y="20393"/>
                  <a:pt x="7467" y="20393"/>
                  <a:pt x="3282" y="24579"/>
                </a:cubicBezTo>
                <a:cubicBezTo>
                  <a:pt x="-904" y="28765"/>
                  <a:pt x="-904" y="35562"/>
                  <a:pt x="3282" y="39748"/>
                </a:cubicBezTo>
                <a:lnTo>
                  <a:pt x="49292" y="85725"/>
                </a:lnTo>
                <a:lnTo>
                  <a:pt x="3315" y="131735"/>
                </a:lnTo>
                <a:cubicBezTo>
                  <a:pt x="-871" y="135921"/>
                  <a:pt x="-871" y="142719"/>
                  <a:pt x="3315" y="146905"/>
                </a:cubicBezTo>
                <a:cubicBezTo>
                  <a:pt x="7501" y="151090"/>
                  <a:pt x="14299" y="151090"/>
                  <a:pt x="18484" y="146905"/>
                </a:cubicBezTo>
                <a:lnTo>
                  <a:pt x="64461" y="100894"/>
                </a:lnTo>
                <a:lnTo>
                  <a:pt x="110471" y="146871"/>
                </a:lnTo>
                <a:cubicBezTo>
                  <a:pt x="114657" y="151057"/>
                  <a:pt x="121455" y="151057"/>
                  <a:pt x="125641" y="146871"/>
                </a:cubicBezTo>
                <a:cubicBezTo>
                  <a:pt x="129826" y="142685"/>
                  <a:pt x="129826" y="135888"/>
                  <a:pt x="125641" y="131702"/>
                </a:cubicBezTo>
                <a:lnTo>
                  <a:pt x="79630" y="85725"/>
                </a:lnTo>
                <a:lnTo>
                  <a:pt x="125607" y="39715"/>
                </a:lnTo>
                <a:cubicBezTo>
                  <a:pt x="129793" y="35529"/>
                  <a:pt x="129793" y="28731"/>
                  <a:pt x="125607" y="24545"/>
                </a:cubicBezTo>
                <a:cubicBezTo>
                  <a:pt x="121421" y="20360"/>
                  <a:pt x="114624" y="20360"/>
                  <a:pt x="110438" y="24545"/>
                </a:cubicBezTo>
                <a:lnTo>
                  <a:pt x="64461" y="70556"/>
                </a:lnTo>
                <a:lnTo>
                  <a:pt x="18451" y="24579"/>
                </a:ln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32" name="Text 30"/>
          <p:cNvSpPr/>
          <p:nvPr/>
        </p:nvSpPr>
        <p:spPr>
          <a:xfrm>
            <a:off x="938213" y="5045273"/>
            <a:ext cx="1219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học hỏI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48400" y="3749994"/>
            <a:ext cx="5562600" cy="1752600"/>
          </a:xfrm>
          <a:custGeom>
            <a:avLst/>
            <a:gdLst/>
            <a:ahLst/>
            <a:cxnLst/>
            <a:rect l="l" t="t" r="r" b="b"/>
            <a:pathLst>
              <a:path w="5562600" h="1752600">
                <a:moveTo>
                  <a:pt x="76200" y="0"/>
                </a:moveTo>
                <a:lnTo>
                  <a:pt x="5410194" y="0"/>
                </a:lnTo>
                <a:cubicBezTo>
                  <a:pt x="5494365" y="0"/>
                  <a:pt x="5562600" y="68235"/>
                  <a:pt x="5562600" y="152406"/>
                </a:cubicBezTo>
                <a:lnTo>
                  <a:pt x="5562600" y="1600194"/>
                </a:lnTo>
                <a:cubicBezTo>
                  <a:pt x="5562600" y="1684365"/>
                  <a:pt x="5494365" y="1752600"/>
                  <a:pt x="5410194" y="1752600"/>
                </a:cubicBezTo>
                <a:lnTo>
                  <a:pt x="76200" y="1752600"/>
                </a:lnTo>
                <a:cubicBezTo>
                  <a:pt x="34144" y="1752600"/>
                  <a:pt x="0" y="1718456"/>
                  <a:pt x="0" y="1676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6248400" y="3749994"/>
            <a:ext cx="76200" cy="1752600"/>
          </a:xfrm>
          <a:custGeom>
            <a:avLst/>
            <a:gdLst/>
            <a:ahLst/>
            <a:cxnLst/>
            <a:rect l="l" t="t" r="r" b="b"/>
            <a:pathLst>
              <a:path w="76200" h="1752600">
                <a:moveTo>
                  <a:pt x="76200" y="0"/>
                </a:moveTo>
                <a:lnTo>
                  <a:pt x="76200" y="0"/>
                </a:lnTo>
                <a:lnTo>
                  <a:pt x="76200" y="1752600"/>
                </a:lnTo>
                <a:lnTo>
                  <a:pt x="76200" y="1752600"/>
                </a:lnTo>
                <a:cubicBezTo>
                  <a:pt x="34144" y="1752600"/>
                  <a:pt x="0" y="1718456"/>
                  <a:pt x="0" y="1676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5" name="Shape 33"/>
          <p:cNvSpPr/>
          <p:nvPr/>
        </p:nvSpPr>
        <p:spPr>
          <a:xfrm>
            <a:off x="6515100" y="394989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66973" y="31254"/>
                </a:moveTo>
                <a:cubicBezTo>
                  <a:pt x="66973" y="14008"/>
                  <a:pt x="80981" y="0"/>
                  <a:pt x="98227" y="0"/>
                </a:cubicBezTo>
                <a:lnTo>
                  <a:pt x="111621" y="0"/>
                </a:lnTo>
                <a:cubicBezTo>
                  <a:pt x="121500" y="0"/>
                  <a:pt x="129480" y="7981"/>
                  <a:pt x="129480" y="17859"/>
                </a:cubicBezTo>
                <a:lnTo>
                  <a:pt x="129480" y="267891"/>
                </a:lnTo>
                <a:cubicBezTo>
                  <a:pt x="129480" y="277769"/>
                  <a:pt x="121500" y="285750"/>
                  <a:pt x="111621" y="285750"/>
                </a:cubicBezTo>
                <a:lnTo>
                  <a:pt x="93762" y="285750"/>
                </a:lnTo>
                <a:cubicBezTo>
                  <a:pt x="77130" y="285750"/>
                  <a:pt x="63122" y="274365"/>
                  <a:pt x="59159" y="258961"/>
                </a:cubicBezTo>
                <a:cubicBezTo>
                  <a:pt x="58769" y="258961"/>
                  <a:pt x="58434" y="258961"/>
                  <a:pt x="58043" y="258961"/>
                </a:cubicBezTo>
                <a:cubicBezTo>
                  <a:pt x="33375" y="258961"/>
                  <a:pt x="13395" y="238981"/>
                  <a:pt x="13395" y="214313"/>
                </a:cubicBezTo>
                <a:cubicBezTo>
                  <a:pt x="13395" y="204267"/>
                  <a:pt x="16743" y="195002"/>
                  <a:pt x="22324" y="187523"/>
                </a:cubicBezTo>
                <a:cubicBezTo>
                  <a:pt x="11497" y="179375"/>
                  <a:pt x="4465" y="166427"/>
                  <a:pt x="4465" y="151805"/>
                </a:cubicBezTo>
                <a:cubicBezTo>
                  <a:pt x="4465" y="134559"/>
                  <a:pt x="14288" y="119546"/>
                  <a:pt x="28575" y="112123"/>
                </a:cubicBezTo>
                <a:cubicBezTo>
                  <a:pt x="24612" y="105426"/>
                  <a:pt x="22324" y="97613"/>
                  <a:pt x="22324" y="89297"/>
                </a:cubicBezTo>
                <a:cubicBezTo>
                  <a:pt x="22324" y="64629"/>
                  <a:pt x="42304" y="44648"/>
                  <a:pt x="66973" y="44648"/>
                </a:cubicBezTo>
                <a:lnTo>
                  <a:pt x="66973" y="31254"/>
                </a:lnTo>
                <a:close/>
                <a:moveTo>
                  <a:pt x="218777" y="31254"/>
                </a:moveTo>
                <a:lnTo>
                  <a:pt x="218777" y="44648"/>
                </a:lnTo>
                <a:cubicBezTo>
                  <a:pt x="243446" y="44648"/>
                  <a:pt x="263426" y="64629"/>
                  <a:pt x="263426" y="89297"/>
                </a:cubicBezTo>
                <a:cubicBezTo>
                  <a:pt x="263426" y="97668"/>
                  <a:pt x="261138" y="105482"/>
                  <a:pt x="257175" y="112123"/>
                </a:cubicBezTo>
                <a:cubicBezTo>
                  <a:pt x="271518" y="119546"/>
                  <a:pt x="281285" y="134503"/>
                  <a:pt x="281285" y="151805"/>
                </a:cubicBezTo>
                <a:cubicBezTo>
                  <a:pt x="281285" y="166427"/>
                  <a:pt x="274253" y="179375"/>
                  <a:pt x="263426" y="187523"/>
                </a:cubicBezTo>
                <a:cubicBezTo>
                  <a:pt x="269007" y="195002"/>
                  <a:pt x="272355" y="204267"/>
                  <a:pt x="272355" y="214313"/>
                </a:cubicBezTo>
                <a:cubicBezTo>
                  <a:pt x="272355" y="238981"/>
                  <a:pt x="252375" y="258961"/>
                  <a:pt x="227707" y="258961"/>
                </a:cubicBezTo>
                <a:cubicBezTo>
                  <a:pt x="227316" y="258961"/>
                  <a:pt x="226981" y="258961"/>
                  <a:pt x="226591" y="258961"/>
                </a:cubicBezTo>
                <a:cubicBezTo>
                  <a:pt x="222628" y="274365"/>
                  <a:pt x="208620" y="285750"/>
                  <a:pt x="191988" y="285750"/>
                </a:cubicBezTo>
                <a:lnTo>
                  <a:pt x="174129" y="285750"/>
                </a:lnTo>
                <a:cubicBezTo>
                  <a:pt x="164250" y="285750"/>
                  <a:pt x="156270" y="277769"/>
                  <a:pt x="156270" y="267891"/>
                </a:cubicBezTo>
                <a:lnTo>
                  <a:pt x="156270" y="17859"/>
                </a:lnTo>
                <a:cubicBezTo>
                  <a:pt x="156270" y="7981"/>
                  <a:pt x="164250" y="0"/>
                  <a:pt x="174129" y="0"/>
                </a:cubicBezTo>
                <a:lnTo>
                  <a:pt x="187523" y="0"/>
                </a:lnTo>
                <a:cubicBezTo>
                  <a:pt x="204769" y="0"/>
                  <a:pt x="218777" y="14008"/>
                  <a:pt x="218777" y="31254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6" name="Text 34"/>
          <p:cNvSpPr/>
          <p:nvPr/>
        </p:nvSpPr>
        <p:spPr>
          <a:xfrm>
            <a:off x="6948488" y="3940494"/>
            <a:ext cx="1771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Trí tuệ nhân tạo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511528" y="4407098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8" name="Text 36"/>
          <p:cNvSpPr/>
          <p:nvPr/>
        </p:nvSpPr>
        <p:spPr>
          <a:xfrm>
            <a:off x="6767513" y="4359473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 khả năng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tư duy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511528" y="4749998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0" name="Text 38"/>
          <p:cNvSpPr/>
          <p:nvPr/>
        </p:nvSpPr>
        <p:spPr>
          <a:xfrm>
            <a:off x="6767513" y="4702373"/>
            <a:ext cx="1695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 khả năng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học hỏI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511528" y="5092898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2" name="Text 40"/>
          <p:cNvSpPr/>
          <p:nvPr/>
        </p:nvSpPr>
        <p:spPr>
          <a:xfrm>
            <a:off x="6767513" y="5045273"/>
            <a:ext cx="1895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 khả năng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thích nghI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F59E0B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4640937" y="1583059"/>
            <a:ext cx="2910840" cy="662940"/>
          </a:xfrm>
          <a:custGeom>
            <a:avLst/>
            <a:gdLst/>
            <a:ahLst/>
            <a:cxnLst/>
            <a:rect l="l" t="t" r="r" b="b"/>
            <a:pathLst>
              <a:path w="2910840" h="662940">
                <a:moveTo>
                  <a:pt x="331470" y="0"/>
                </a:moveTo>
                <a:lnTo>
                  <a:pt x="2579370" y="0"/>
                </a:lnTo>
                <a:cubicBezTo>
                  <a:pt x="2762436" y="0"/>
                  <a:pt x="2910840" y="148404"/>
                  <a:pt x="2910840" y="331470"/>
                </a:cubicBezTo>
                <a:lnTo>
                  <a:pt x="2910840" y="331470"/>
                </a:lnTo>
                <a:cubicBezTo>
                  <a:pt x="2910840" y="514536"/>
                  <a:pt x="2762436" y="662940"/>
                  <a:pt x="2579370" y="662940"/>
                </a:cubicBezTo>
                <a:lnTo>
                  <a:pt x="331470" y="662940"/>
                </a:lnTo>
                <a:cubicBezTo>
                  <a:pt x="148527" y="662940"/>
                  <a:pt x="0" y="514413"/>
                  <a:pt x="0" y="331470"/>
                </a:cubicBezTo>
                <a:lnTo>
                  <a:pt x="0" y="331470"/>
                </a:lnTo>
                <a:cubicBezTo>
                  <a:pt x="0" y="148527"/>
                  <a:pt x="148527" y="0"/>
                  <a:pt x="33147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2032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958120" y="1720221"/>
            <a:ext cx="2275761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kern="0" spc="113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HOẠT ĐỘNG 3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86582" y="2558421"/>
            <a:ext cx="40195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LUYỆN TẬP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645813" y="3720471"/>
            <a:ext cx="48958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CỦNG CỐ KIẾN THỨC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34000" y="4482471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4405670" y="482537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2504" y="315397"/>
                </a:moveTo>
                <a:cubicBezTo>
                  <a:pt x="36165" y="302359"/>
                  <a:pt x="43041" y="290483"/>
                  <a:pt x="52685" y="280839"/>
                </a:cubicBezTo>
                <a:lnTo>
                  <a:pt x="214491" y="119033"/>
                </a:lnTo>
                <a:lnTo>
                  <a:pt x="244763" y="88761"/>
                </a:lnTo>
                <a:cubicBezTo>
                  <a:pt x="259586" y="103584"/>
                  <a:pt x="290572" y="134570"/>
                  <a:pt x="337631" y="181630"/>
                </a:cubicBezTo>
                <a:lnTo>
                  <a:pt x="367903" y="211901"/>
                </a:lnTo>
                <a:lnTo>
                  <a:pt x="337631" y="242173"/>
                </a:lnTo>
                <a:lnTo>
                  <a:pt x="175826" y="403979"/>
                </a:lnTo>
                <a:cubicBezTo>
                  <a:pt x="166271" y="413534"/>
                  <a:pt x="154305" y="420499"/>
                  <a:pt x="141268" y="424160"/>
                </a:cubicBezTo>
                <a:lnTo>
                  <a:pt x="27146" y="455950"/>
                </a:lnTo>
                <a:cubicBezTo>
                  <a:pt x="19735" y="458004"/>
                  <a:pt x="11698" y="455950"/>
                  <a:pt x="6251" y="450413"/>
                </a:cubicBezTo>
                <a:cubicBezTo>
                  <a:pt x="804" y="444877"/>
                  <a:pt x="-1250" y="436930"/>
                  <a:pt x="804" y="429518"/>
                </a:cubicBezTo>
                <a:lnTo>
                  <a:pt x="32504" y="315397"/>
                </a:lnTo>
                <a:close/>
                <a:moveTo>
                  <a:pt x="82153" y="312093"/>
                </a:moveTo>
                <a:cubicBezTo>
                  <a:pt x="78224" y="316290"/>
                  <a:pt x="75367" y="321379"/>
                  <a:pt x="73849" y="326916"/>
                </a:cubicBezTo>
                <a:lnTo>
                  <a:pt x="52328" y="404515"/>
                </a:lnTo>
                <a:lnTo>
                  <a:pt x="129927" y="382994"/>
                </a:lnTo>
                <a:cubicBezTo>
                  <a:pt x="135642" y="381387"/>
                  <a:pt x="140821" y="378440"/>
                  <a:pt x="145107" y="374333"/>
                </a:cubicBezTo>
                <a:lnTo>
                  <a:pt x="82064" y="312093"/>
                </a:lnTo>
                <a:close/>
                <a:moveTo>
                  <a:pt x="398264" y="181630"/>
                </a:moveTo>
                <a:cubicBezTo>
                  <a:pt x="383441" y="166807"/>
                  <a:pt x="352455" y="135821"/>
                  <a:pt x="305395" y="88761"/>
                </a:cubicBezTo>
                <a:lnTo>
                  <a:pt x="275034" y="58489"/>
                </a:lnTo>
                <a:cubicBezTo>
                  <a:pt x="298698" y="34826"/>
                  <a:pt x="312003" y="21521"/>
                  <a:pt x="315129" y="18395"/>
                </a:cubicBezTo>
                <a:cubicBezTo>
                  <a:pt x="327184" y="6251"/>
                  <a:pt x="343614" y="-536"/>
                  <a:pt x="360759" y="-536"/>
                </a:cubicBezTo>
                <a:cubicBezTo>
                  <a:pt x="377904" y="-536"/>
                  <a:pt x="394335" y="6251"/>
                  <a:pt x="406390" y="18395"/>
                </a:cubicBezTo>
                <a:lnTo>
                  <a:pt x="438269" y="50274"/>
                </a:lnTo>
                <a:cubicBezTo>
                  <a:pt x="450413" y="62419"/>
                  <a:pt x="457200" y="78849"/>
                  <a:pt x="457200" y="95905"/>
                </a:cubicBezTo>
                <a:cubicBezTo>
                  <a:pt x="457200" y="112961"/>
                  <a:pt x="450413" y="129480"/>
                  <a:pt x="438269" y="141536"/>
                </a:cubicBezTo>
                <a:cubicBezTo>
                  <a:pt x="435144" y="144661"/>
                  <a:pt x="421838" y="157966"/>
                  <a:pt x="398175" y="18163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5091470" y="4901571"/>
            <a:ext cx="2009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Practice &amp; Review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386161" y="4825371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278070" y="28575"/>
                </a:moveTo>
                <a:lnTo>
                  <a:pt x="285750" y="28575"/>
                </a:lnTo>
                <a:cubicBezTo>
                  <a:pt x="317272" y="28575"/>
                  <a:pt x="342900" y="54203"/>
                  <a:pt x="342900" y="85725"/>
                </a:cubicBezTo>
                <a:lnTo>
                  <a:pt x="342900" y="400050"/>
                </a:lnTo>
                <a:cubicBezTo>
                  <a:pt x="342900" y="431572"/>
                  <a:pt x="317272" y="457200"/>
                  <a:pt x="285750" y="457200"/>
                </a:cubicBezTo>
                <a:lnTo>
                  <a:pt x="57150" y="457200"/>
                </a:lnTo>
                <a:cubicBezTo>
                  <a:pt x="25628" y="457200"/>
                  <a:pt x="0" y="431572"/>
                  <a:pt x="0" y="400050"/>
                </a:cubicBezTo>
                <a:lnTo>
                  <a:pt x="0" y="85725"/>
                </a:lnTo>
                <a:cubicBezTo>
                  <a:pt x="0" y="54203"/>
                  <a:pt x="25628" y="28575"/>
                  <a:pt x="57150" y="28575"/>
                </a:cubicBezTo>
                <a:lnTo>
                  <a:pt x="64830" y="28575"/>
                </a:lnTo>
                <a:cubicBezTo>
                  <a:pt x="74652" y="11519"/>
                  <a:pt x="93137" y="0"/>
                  <a:pt x="114300" y="0"/>
                </a:cubicBezTo>
                <a:lnTo>
                  <a:pt x="228600" y="0"/>
                </a:lnTo>
                <a:cubicBezTo>
                  <a:pt x="249763" y="0"/>
                  <a:pt x="268248" y="11519"/>
                  <a:pt x="278070" y="28575"/>
                </a:cubicBezTo>
                <a:close/>
                <a:moveTo>
                  <a:pt x="221456" y="100013"/>
                </a:moveTo>
                <a:cubicBezTo>
                  <a:pt x="233333" y="100013"/>
                  <a:pt x="242888" y="90458"/>
                  <a:pt x="242888" y="78581"/>
                </a:cubicBezTo>
                <a:cubicBezTo>
                  <a:pt x="242888" y="66705"/>
                  <a:pt x="233333" y="57150"/>
                  <a:pt x="221456" y="57150"/>
                </a:cubicBezTo>
                <a:lnTo>
                  <a:pt x="121444" y="57150"/>
                </a:lnTo>
                <a:cubicBezTo>
                  <a:pt x="109567" y="57150"/>
                  <a:pt x="100013" y="66705"/>
                  <a:pt x="100013" y="78581"/>
                </a:cubicBezTo>
                <a:cubicBezTo>
                  <a:pt x="100013" y="90458"/>
                  <a:pt x="109567" y="100013"/>
                  <a:pt x="121444" y="100013"/>
                </a:cubicBezTo>
                <a:lnTo>
                  <a:pt x="221456" y="100013"/>
                </a:lnTo>
                <a:close/>
                <a:moveTo>
                  <a:pt x="246817" y="232797"/>
                </a:moveTo>
                <a:cubicBezTo>
                  <a:pt x="253067" y="222796"/>
                  <a:pt x="250031" y="209580"/>
                  <a:pt x="240030" y="203240"/>
                </a:cubicBezTo>
                <a:cubicBezTo>
                  <a:pt x="230029" y="196900"/>
                  <a:pt x="216813" y="200025"/>
                  <a:pt x="210473" y="210026"/>
                </a:cubicBezTo>
                <a:lnTo>
                  <a:pt x="155644" y="297805"/>
                </a:lnTo>
                <a:lnTo>
                  <a:pt x="131534" y="265658"/>
                </a:lnTo>
                <a:cubicBezTo>
                  <a:pt x="124391" y="256193"/>
                  <a:pt x="110996" y="254228"/>
                  <a:pt x="101531" y="261372"/>
                </a:cubicBezTo>
                <a:cubicBezTo>
                  <a:pt x="92065" y="268516"/>
                  <a:pt x="90101" y="281910"/>
                  <a:pt x="97244" y="291376"/>
                </a:cubicBezTo>
                <a:lnTo>
                  <a:pt x="140107" y="348526"/>
                </a:lnTo>
                <a:cubicBezTo>
                  <a:pt x="144304" y="354151"/>
                  <a:pt x="151090" y="357366"/>
                  <a:pt x="158145" y="357098"/>
                </a:cubicBezTo>
                <a:cubicBezTo>
                  <a:pt x="165199" y="356830"/>
                  <a:pt x="171629" y="353080"/>
                  <a:pt x="175379" y="347008"/>
                </a:cubicBezTo>
                <a:lnTo>
                  <a:pt x="246817" y="232708"/>
                </a:ln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Yêu cầu luyện tập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1000" y="1181100"/>
            <a:ext cx="11430000" cy="2295525"/>
          </a:xfrm>
          <a:custGeom>
            <a:avLst/>
            <a:gdLst/>
            <a:ahLst/>
            <a:cxnLst/>
            <a:rect l="l" t="t" r="r" b="b"/>
            <a:pathLst>
              <a:path w="11430000" h="2295525">
                <a:moveTo>
                  <a:pt x="152400" y="0"/>
                </a:moveTo>
                <a:lnTo>
                  <a:pt x="11277600" y="0"/>
                </a:lnTo>
                <a:cubicBezTo>
                  <a:pt x="11361768" y="0"/>
                  <a:pt x="11430000" y="68232"/>
                  <a:pt x="11430000" y="152400"/>
                </a:cubicBezTo>
                <a:lnTo>
                  <a:pt x="11430000" y="2143125"/>
                </a:lnTo>
                <a:cubicBezTo>
                  <a:pt x="11430000" y="2227293"/>
                  <a:pt x="11361768" y="2295525"/>
                  <a:pt x="11277600" y="2295525"/>
                </a:cubicBezTo>
                <a:lnTo>
                  <a:pt x="152400" y="2295525"/>
                </a:lnTo>
                <a:cubicBezTo>
                  <a:pt x="68232" y="2295525"/>
                  <a:pt x="0" y="2227293"/>
                  <a:pt x="0" y="2143125"/>
                </a:cubicBezTo>
                <a:lnTo>
                  <a:pt x="0" y="152400"/>
                </a:lnTo>
                <a:cubicBezTo>
                  <a:pt x="0" y="68232"/>
                  <a:pt x="68232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09600" y="1409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Shape 4"/>
          <p:cNvSpPr/>
          <p:nvPr/>
        </p:nvSpPr>
        <p:spPr>
          <a:xfrm>
            <a:off x="773906" y="15716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74675" y="20259"/>
                </a:moveTo>
                <a:cubicBezTo>
                  <a:pt x="80758" y="24501"/>
                  <a:pt x="82209" y="32872"/>
                  <a:pt x="77967" y="38900"/>
                </a:cubicBezTo>
                <a:lnTo>
                  <a:pt x="46713" y="83548"/>
                </a:lnTo>
                <a:cubicBezTo>
                  <a:pt x="44425" y="86785"/>
                  <a:pt x="40853" y="88850"/>
                  <a:pt x="36891" y="89185"/>
                </a:cubicBezTo>
                <a:cubicBezTo>
                  <a:pt x="32928" y="89520"/>
                  <a:pt x="29021" y="88181"/>
                  <a:pt x="26231" y="85390"/>
                </a:cubicBezTo>
                <a:lnTo>
                  <a:pt x="3907" y="63066"/>
                </a:lnTo>
                <a:cubicBezTo>
                  <a:pt x="-1284" y="57820"/>
                  <a:pt x="-1284" y="49337"/>
                  <a:pt x="3907" y="44090"/>
                </a:cubicBezTo>
                <a:cubicBezTo>
                  <a:pt x="9097" y="38844"/>
                  <a:pt x="17636" y="38900"/>
                  <a:pt x="22882" y="44090"/>
                </a:cubicBezTo>
                <a:lnTo>
                  <a:pt x="33933" y="55141"/>
                </a:lnTo>
                <a:lnTo>
                  <a:pt x="56034" y="23552"/>
                </a:lnTo>
                <a:cubicBezTo>
                  <a:pt x="60275" y="17469"/>
                  <a:pt x="68647" y="16018"/>
                  <a:pt x="74675" y="20259"/>
                </a:cubicBezTo>
                <a:close/>
                <a:moveTo>
                  <a:pt x="74675" y="109556"/>
                </a:moveTo>
                <a:cubicBezTo>
                  <a:pt x="80758" y="113798"/>
                  <a:pt x="82209" y="122169"/>
                  <a:pt x="77967" y="128197"/>
                </a:cubicBezTo>
                <a:lnTo>
                  <a:pt x="46713" y="172845"/>
                </a:lnTo>
                <a:cubicBezTo>
                  <a:pt x="44425" y="176082"/>
                  <a:pt x="40853" y="178147"/>
                  <a:pt x="36891" y="178482"/>
                </a:cubicBezTo>
                <a:cubicBezTo>
                  <a:pt x="32928" y="178817"/>
                  <a:pt x="29021" y="177478"/>
                  <a:pt x="26231" y="174687"/>
                </a:cubicBezTo>
                <a:lnTo>
                  <a:pt x="3907" y="152363"/>
                </a:lnTo>
                <a:cubicBezTo>
                  <a:pt x="-1339" y="147117"/>
                  <a:pt x="-1339" y="138633"/>
                  <a:pt x="3907" y="133443"/>
                </a:cubicBezTo>
                <a:cubicBezTo>
                  <a:pt x="9153" y="128253"/>
                  <a:pt x="17636" y="128197"/>
                  <a:pt x="22827" y="133443"/>
                </a:cubicBezTo>
                <a:lnTo>
                  <a:pt x="33877" y="144494"/>
                </a:lnTo>
                <a:lnTo>
                  <a:pt x="55978" y="112905"/>
                </a:lnTo>
                <a:cubicBezTo>
                  <a:pt x="60220" y="106821"/>
                  <a:pt x="68591" y="105370"/>
                  <a:pt x="74619" y="109612"/>
                </a:cubicBezTo>
                <a:close/>
                <a:moveTo>
                  <a:pt x="125016" y="53578"/>
                </a:moveTo>
                <a:cubicBezTo>
                  <a:pt x="125016" y="43700"/>
                  <a:pt x="132997" y="35719"/>
                  <a:pt x="142875" y="35719"/>
                </a:cubicBezTo>
                <a:lnTo>
                  <a:pt x="267891" y="35719"/>
                </a:lnTo>
                <a:cubicBezTo>
                  <a:pt x="277769" y="35719"/>
                  <a:pt x="285750" y="43700"/>
                  <a:pt x="285750" y="53578"/>
                </a:cubicBezTo>
                <a:cubicBezTo>
                  <a:pt x="285750" y="63457"/>
                  <a:pt x="277769" y="71438"/>
                  <a:pt x="267891" y="71438"/>
                </a:cubicBezTo>
                <a:lnTo>
                  <a:pt x="142875" y="71438"/>
                </a:lnTo>
                <a:cubicBezTo>
                  <a:pt x="132997" y="71438"/>
                  <a:pt x="125016" y="63457"/>
                  <a:pt x="125016" y="53578"/>
                </a:cubicBezTo>
                <a:close/>
                <a:moveTo>
                  <a:pt x="125016" y="142875"/>
                </a:moveTo>
                <a:cubicBezTo>
                  <a:pt x="125016" y="132997"/>
                  <a:pt x="132997" y="125016"/>
                  <a:pt x="142875" y="125016"/>
                </a:cubicBezTo>
                <a:lnTo>
                  <a:pt x="267891" y="125016"/>
                </a:lnTo>
                <a:cubicBezTo>
                  <a:pt x="277769" y="125016"/>
                  <a:pt x="285750" y="132997"/>
                  <a:pt x="285750" y="142875"/>
                </a:cubicBezTo>
                <a:cubicBezTo>
                  <a:pt x="285750" y="152753"/>
                  <a:pt x="277769" y="160734"/>
                  <a:pt x="267891" y="160734"/>
                </a:cubicBezTo>
                <a:lnTo>
                  <a:pt x="142875" y="160734"/>
                </a:lnTo>
                <a:cubicBezTo>
                  <a:pt x="132997" y="160734"/>
                  <a:pt x="125016" y="152753"/>
                  <a:pt x="125016" y="142875"/>
                </a:cubicBezTo>
                <a:close/>
                <a:moveTo>
                  <a:pt x="89297" y="232172"/>
                </a:moveTo>
                <a:cubicBezTo>
                  <a:pt x="89297" y="222293"/>
                  <a:pt x="97278" y="214313"/>
                  <a:pt x="107156" y="214313"/>
                </a:cubicBezTo>
                <a:lnTo>
                  <a:pt x="267891" y="214313"/>
                </a:lnTo>
                <a:cubicBezTo>
                  <a:pt x="277769" y="214313"/>
                  <a:pt x="285750" y="222293"/>
                  <a:pt x="285750" y="232172"/>
                </a:cubicBezTo>
                <a:cubicBezTo>
                  <a:pt x="285750" y="242050"/>
                  <a:pt x="277769" y="250031"/>
                  <a:pt x="267891" y="250031"/>
                </a:cubicBezTo>
                <a:lnTo>
                  <a:pt x="107156" y="250031"/>
                </a:lnTo>
                <a:cubicBezTo>
                  <a:pt x="97278" y="250031"/>
                  <a:pt x="89297" y="242050"/>
                  <a:pt x="89297" y="232172"/>
                </a:cubicBezTo>
                <a:close/>
                <a:moveTo>
                  <a:pt x="35719" y="209848"/>
                </a:moveTo>
                <a:cubicBezTo>
                  <a:pt x="48040" y="209848"/>
                  <a:pt x="58043" y="219851"/>
                  <a:pt x="58043" y="232172"/>
                </a:cubicBezTo>
                <a:cubicBezTo>
                  <a:pt x="58043" y="244493"/>
                  <a:pt x="48040" y="254496"/>
                  <a:pt x="35719" y="254496"/>
                </a:cubicBezTo>
                <a:cubicBezTo>
                  <a:pt x="23398" y="254496"/>
                  <a:pt x="13395" y="244493"/>
                  <a:pt x="13395" y="232172"/>
                </a:cubicBezTo>
                <a:cubicBezTo>
                  <a:pt x="13395" y="219851"/>
                  <a:pt x="23398" y="209848"/>
                  <a:pt x="35719" y="20984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447800" y="1409700"/>
            <a:ext cx="102774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Nhiệm vụ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447800" y="1905000"/>
            <a:ext cx="10134600" cy="619125"/>
          </a:xfrm>
          <a:custGeom>
            <a:avLst/>
            <a:gdLst/>
            <a:ahLst/>
            <a:cxnLst/>
            <a:rect l="l" t="t" r="r" b="b"/>
            <a:pathLst>
              <a:path w="10134600" h="619125">
                <a:moveTo>
                  <a:pt x="114303" y="0"/>
                </a:moveTo>
                <a:lnTo>
                  <a:pt x="10020297" y="0"/>
                </a:lnTo>
                <a:cubicBezTo>
                  <a:pt x="10083383" y="0"/>
                  <a:pt x="10134600" y="51217"/>
                  <a:pt x="10134600" y="114303"/>
                </a:cubicBezTo>
                <a:lnTo>
                  <a:pt x="10134600" y="504822"/>
                </a:lnTo>
                <a:cubicBezTo>
                  <a:pt x="10134600" y="567908"/>
                  <a:pt x="10083383" y="619125"/>
                  <a:pt x="10020297" y="619125"/>
                </a:cubicBezTo>
                <a:lnTo>
                  <a:pt x="114303" y="619125"/>
                </a:lnTo>
                <a:cubicBezTo>
                  <a:pt x="51217" y="619125"/>
                  <a:pt x="0" y="567908"/>
                  <a:pt x="0" y="5048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1624013" y="211836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95250" y="65484"/>
                </a:moveTo>
                <a:cubicBezTo>
                  <a:pt x="88664" y="65484"/>
                  <a:pt x="83344" y="70805"/>
                  <a:pt x="83344" y="77391"/>
                </a:cubicBezTo>
                <a:cubicBezTo>
                  <a:pt x="83344" y="82339"/>
                  <a:pt x="79363" y="86320"/>
                  <a:pt x="74414" y="86320"/>
                </a:cubicBezTo>
                <a:cubicBezTo>
                  <a:pt x="69466" y="86320"/>
                  <a:pt x="65484" y="82339"/>
                  <a:pt x="65484" y="77391"/>
                </a:cubicBezTo>
                <a:cubicBezTo>
                  <a:pt x="65484" y="60945"/>
                  <a:pt x="78804" y="47625"/>
                  <a:pt x="95250" y="47625"/>
                </a:cubicBezTo>
                <a:cubicBezTo>
                  <a:pt x="111696" y="47625"/>
                  <a:pt x="125016" y="60945"/>
                  <a:pt x="125016" y="77391"/>
                </a:cubicBezTo>
                <a:cubicBezTo>
                  <a:pt x="125016" y="94952"/>
                  <a:pt x="111621" y="102394"/>
                  <a:pt x="104180" y="105110"/>
                </a:cubicBezTo>
                <a:lnTo>
                  <a:pt x="104180" y="106524"/>
                </a:lnTo>
                <a:cubicBezTo>
                  <a:pt x="104180" y="111472"/>
                  <a:pt x="100199" y="115453"/>
                  <a:pt x="95250" y="115453"/>
                </a:cubicBezTo>
                <a:cubicBezTo>
                  <a:pt x="90301" y="115453"/>
                  <a:pt x="86320" y="111472"/>
                  <a:pt x="86320" y="106524"/>
                </a:cubicBezTo>
                <a:lnTo>
                  <a:pt x="86320" y="103510"/>
                </a:lnTo>
                <a:cubicBezTo>
                  <a:pt x="86320" y="95883"/>
                  <a:pt x="91827" y="90413"/>
                  <a:pt x="97520" y="88553"/>
                </a:cubicBezTo>
                <a:cubicBezTo>
                  <a:pt x="99901" y="87771"/>
                  <a:pt x="102431" y="86506"/>
                  <a:pt x="104291" y="84720"/>
                </a:cubicBezTo>
                <a:cubicBezTo>
                  <a:pt x="105891" y="83158"/>
                  <a:pt x="107156" y="81000"/>
                  <a:pt x="107156" y="77428"/>
                </a:cubicBezTo>
                <a:cubicBezTo>
                  <a:pt x="107156" y="70842"/>
                  <a:pt x="101836" y="65522"/>
                  <a:pt x="95250" y="65522"/>
                </a:cubicBezTo>
                <a:close/>
                <a:moveTo>
                  <a:pt x="83344" y="136922"/>
                </a:moveTo>
                <a:cubicBezTo>
                  <a:pt x="83344" y="130351"/>
                  <a:pt x="88679" y="125016"/>
                  <a:pt x="95250" y="125016"/>
                </a:cubicBezTo>
                <a:cubicBezTo>
                  <a:pt x="101821" y="125016"/>
                  <a:pt x="107156" y="130351"/>
                  <a:pt x="107156" y="136922"/>
                </a:cubicBezTo>
                <a:cubicBezTo>
                  <a:pt x="107156" y="143493"/>
                  <a:pt x="101821" y="148828"/>
                  <a:pt x="95250" y="148828"/>
                </a:cubicBezTo>
                <a:cubicBezTo>
                  <a:pt x="88679" y="148828"/>
                  <a:pt x="83344" y="143493"/>
                  <a:pt x="83344" y="136922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0" name="Text 8"/>
          <p:cNvSpPr/>
          <p:nvPr/>
        </p:nvSpPr>
        <p:spPr>
          <a:xfrm>
            <a:off x="1924050" y="2057400"/>
            <a:ext cx="960120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Câu 1:</a:t>
            </a: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Hãy nêu các đặc trưng chính của trí tuệ nhân tạo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447800" y="2633663"/>
            <a:ext cx="10134600" cy="619125"/>
          </a:xfrm>
          <a:custGeom>
            <a:avLst/>
            <a:gdLst/>
            <a:ahLst/>
            <a:cxnLst/>
            <a:rect l="l" t="t" r="r" b="b"/>
            <a:pathLst>
              <a:path w="10134600" h="619125">
                <a:moveTo>
                  <a:pt x="114303" y="0"/>
                </a:moveTo>
                <a:lnTo>
                  <a:pt x="10020297" y="0"/>
                </a:lnTo>
                <a:cubicBezTo>
                  <a:pt x="10083383" y="0"/>
                  <a:pt x="10134600" y="51217"/>
                  <a:pt x="10134600" y="114303"/>
                </a:cubicBezTo>
                <a:lnTo>
                  <a:pt x="10134600" y="504822"/>
                </a:lnTo>
                <a:cubicBezTo>
                  <a:pt x="10134600" y="567908"/>
                  <a:pt x="10083383" y="619125"/>
                  <a:pt x="10020297" y="619125"/>
                </a:cubicBezTo>
                <a:lnTo>
                  <a:pt x="114303" y="619125"/>
                </a:lnTo>
                <a:cubicBezTo>
                  <a:pt x="51217" y="619125"/>
                  <a:pt x="0" y="567908"/>
                  <a:pt x="0" y="5048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1647825" y="2847026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3" name="Text 11"/>
          <p:cNvSpPr/>
          <p:nvPr/>
        </p:nvSpPr>
        <p:spPr>
          <a:xfrm>
            <a:off x="1924050" y="2786063"/>
            <a:ext cx="960120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Câu 2:</a:t>
            </a: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Cho ví dụ minh họa nếu có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19100" y="3667134"/>
            <a:ext cx="5562600" cy="1066800"/>
          </a:xfrm>
          <a:custGeom>
            <a:avLst/>
            <a:gdLst/>
            <a:ahLst/>
            <a:cxnLst/>
            <a:rect l="l" t="t" r="r" b="b"/>
            <a:pathLst>
              <a:path w="5562600" h="1066800">
                <a:moveTo>
                  <a:pt x="76200" y="0"/>
                </a:moveTo>
                <a:lnTo>
                  <a:pt x="5410197" y="0"/>
                </a:lnTo>
                <a:cubicBezTo>
                  <a:pt x="5494367" y="0"/>
                  <a:pt x="5562600" y="68233"/>
                  <a:pt x="5562600" y="152403"/>
                </a:cubicBezTo>
                <a:lnTo>
                  <a:pt x="5562600" y="914397"/>
                </a:lnTo>
                <a:cubicBezTo>
                  <a:pt x="5562600" y="998567"/>
                  <a:pt x="5494367" y="1066800"/>
                  <a:pt x="5410197" y="1066800"/>
                </a:cubicBezTo>
                <a:lnTo>
                  <a:pt x="76200" y="1066800"/>
                </a:lnTo>
                <a:cubicBezTo>
                  <a:pt x="34144" y="1066800"/>
                  <a:pt x="0" y="1032656"/>
                  <a:pt x="0" y="990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6B6D4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419100" y="3667134"/>
            <a:ext cx="76200" cy="1066800"/>
          </a:xfrm>
          <a:custGeom>
            <a:avLst/>
            <a:gdLst/>
            <a:ahLst/>
            <a:cxnLst/>
            <a:rect l="l" t="t" r="r" b="b"/>
            <a:pathLst>
              <a:path w="76200" h="1066800">
                <a:moveTo>
                  <a:pt x="76200" y="0"/>
                </a:moveTo>
                <a:lnTo>
                  <a:pt x="76200" y="0"/>
                </a:lnTo>
                <a:lnTo>
                  <a:pt x="76200" y="1066800"/>
                </a:lnTo>
                <a:lnTo>
                  <a:pt x="76200" y="1066800"/>
                </a:lnTo>
                <a:cubicBezTo>
                  <a:pt x="34144" y="1066800"/>
                  <a:pt x="0" y="1032656"/>
                  <a:pt x="0" y="990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6" name="Shape 14"/>
          <p:cNvSpPr/>
          <p:nvPr/>
        </p:nvSpPr>
        <p:spPr>
          <a:xfrm>
            <a:off x="703659" y="3867029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125016" y="138410"/>
                </a:moveTo>
                <a:cubicBezTo>
                  <a:pt x="161979" y="138410"/>
                  <a:pt x="191988" y="108401"/>
                  <a:pt x="191988" y="71438"/>
                </a:cubicBezTo>
                <a:cubicBezTo>
                  <a:pt x="191988" y="34474"/>
                  <a:pt x="161979" y="4465"/>
                  <a:pt x="125016" y="4465"/>
                </a:cubicBezTo>
                <a:cubicBezTo>
                  <a:pt x="88052" y="4465"/>
                  <a:pt x="58043" y="34474"/>
                  <a:pt x="58043" y="71438"/>
                </a:cubicBezTo>
                <a:cubicBezTo>
                  <a:pt x="58043" y="108401"/>
                  <a:pt x="88052" y="138410"/>
                  <a:pt x="125016" y="138410"/>
                </a:cubicBezTo>
                <a:close/>
                <a:moveTo>
                  <a:pt x="108440" y="169664"/>
                </a:moveTo>
                <a:cubicBezTo>
                  <a:pt x="53467" y="169664"/>
                  <a:pt x="8930" y="214201"/>
                  <a:pt x="8930" y="269174"/>
                </a:cubicBezTo>
                <a:cubicBezTo>
                  <a:pt x="8930" y="278327"/>
                  <a:pt x="16352" y="285750"/>
                  <a:pt x="25505" y="285750"/>
                </a:cubicBezTo>
                <a:lnTo>
                  <a:pt x="224526" y="285750"/>
                </a:lnTo>
                <a:cubicBezTo>
                  <a:pt x="233679" y="285750"/>
                  <a:pt x="241102" y="278327"/>
                  <a:pt x="241102" y="269174"/>
                </a:cubicBezTo>
                <a:cubicBezTo>
                  <a:pt x="241102" y="214201"/>
                  <a:pt x="196565" y="169664"/>
                  <a:pt x="141591" y="169664"/>
                </a:cubicBezTo>
                <a:lnTo>
                  <a:pt x="108440" y="169664"/>
                </a:ln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7" name="Text 15"/>
          <p:cNvSpPr/>
          <p:nvPr/>
        </p:nvSpPr>
        <p:spPr>
          <a:xfrm>
            <a:off x="1119188" y="3857634"/>
            <a:ext cx="809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Bước 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47700" y="4276604"/>
            <a:ext cx="5229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Làm việc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cá nhân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suy nghĩ và ghi câu trả lờI vào vở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48400" y="3667134"/>
            <a:ext cx="5562600" cy="1066800"/>
          </a:xfrm>
          <a:custGeom>
            <a:avLst/>
            <a:gdLst/>
            <a:ahLst/>
            <a:cxnLst/>
            <a:rect l="l" t="t" r="r" b="b"/>
            <a:pathLst>
              <a:path w="5562600" h="1066800">
                <a:moveTo>
                  <a:pt x="76200" y="0"/>
                </a:moveTo>
                <a:lnTo>
                  <a:pt x="5410197" y="0"/>
                </a:lnTo>
                <a:cubicBezTo>
                  <a:pt x="5494367" y="0"/>
                  <a:pt x="5562600" y="68233"/>
                  <a:pt x="5562600" y="152403"/>
                </a:cubicBezTo>
                <a:lnTo>
                  <a:pt x="5562600" y="914397"/>
                </a:lnTo>
                <a:cubicBezTo>
                  <a:pt x="5562600" y="998567"/>
                  <a:pt x="5494367" y="1066800"/>
                  <a:pt x="5410197" y="1066800"/>
                </a:cubicBezTo>
                <a:lnTo>
                  <a:pt x="76200" y="1066800"/>
                </a:lnTo>
                <a:cubicBezTo>
                  <a:pt x="34144" y="1066800"/>
                  <a:pt x="0" y="1032656"/>
                  <a:pt x="0" y="990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248400" y="3667134"/>
            <a:ext cx="76200" cy="1066800"/>
          </a:xfrm>
          <a:custGeom>
            <a:avLst/>
            <a:gdLst/>
            <a:ahLst/>
            <a:cxnLst/>
            <a:rect l="l" t="t" r="r" b="b"/>
            <a:pathLst>
              <a:path w="76200" h="1066800">
                <a:moveTo>
                  <a:pt x="76200" y="0"/>
                </a:moveTo>
                <a:lnTo>
                  <a:pt x="76200" y="0"/>
                </a:lnTo>
                <a:lnTo>
                  <a:pt x="76200" y="1066800"/>
                </a:lnTo>
                <a:lnTo>
                  <a:pt x="76200" y="1066800"/>
                </a:lnTo>
                <a:cubicBezTo>
                  <a:pt x="34144" y="1066800"/>
                  <a:pt x="0" y="1032656"/>
                  <a:pt x="0" y="990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1" name="Shape 19"/>
          <p:cNvSpPr/>
          <p:nvPr/>
        </p:nvSpPr>
        <p:spPr>
          <a:xfrm>
            <a:off x="6479381" y="3867029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78594" y="8930"/>
                </a:moveTo>
                <a:cubicBezTo>
                  <a:pt x="210629" y="8930"/>
                  <a:pt x="236637" y="34938"/>
                  <a:pt x="236637" y="66973"/>
                </a:cubicBezTo>
                <a:cubicBezTo>
                  <a:pt x="236637" y="99007"/>
                  <a:pt x="210629" y="125016"/>
                  <a:pt x="178594" y="125016"/>
                </a:cubicBezTo>
                <a:cubicBezTo>
                  <a:pt x="146559" y="125016"/>
                  <a:pt x="120551" y="99007"/>
                  <a:pt x="120551" y="66973"/>
                </a:cubicBezTo>
                <a:cubicBezTo>
                  <a:pt x="120551" y="34938"/>
                  <a:pt x="146559" y="8930"/>
                  <a:pt x="178594" y="8930"/>
                </a:cubicBezTo>
                <a:close/>
                <a:moveTo>
                  <a:pt x="53578" y="49113"/>
                </a:moveTo>
                <a:cubicBezTo>
                  <a:pt x="75756" y="49113"/>
                  <a:pt x="93762" y="67119"/>
                  <a:pt x="93762" y="89297"/>
                </a:cubicBezTo>
                <a:cubicBezTo>
                  <a:pt x="93762" y="111475"/>
                  <a:pt x="75756" y="129480"/>
                  <a:pt x="53578" y="129480"/>
                </a:cubicBezTo>
                <a:cubicBezTo>
                  <a:pt x="31400" y="129480"/>
                  <a:pt x="13395" y="111475"/>
                  <a:pt x="13395" y="89297"/>
                </a:cubicBezTo>
                <a:cubicBezTo>
                  <a:pt x="13395" y="67119"/>
                  <a:pt x="31400" y="49113"/>
                  <a:pt x="53578" y="49113"/>
                </a:cubicBezTo>
                <a:close/>
                <a:moveTo>
                  <a:pt x="0" y="232172"/>
                </a:moveTo>
                <a:cubicBezTo>
                  <a:pt x="0" y="192714"/>
                  <a:pt x="31979" y="160734"/>
                  <a:pt x="71438" y="160734"/>
                </a:cubicBezTo>
                <a:cubicBezTo>
                  <a:pt x="78581" y="160734"/>
                  <a:pt x="85502" y="161795"/>
                  <a:pt x="92032" y="163748"/>
                </a:cubicBezTo>
                <a:cubicBezTo>
                  <a:pt x="73670" y="184286"/>
                  <a:pt x="62508" y="211410"/>
                  <a:pt x="62508" y="241102"/>
                </a:cubicBezTo>
                <a:lnTo>
                  <a:pt x="62508" y="250031"/>
                </a:lnTo>
                <a:cubicBezTo>
                  <a:pt x="62508" y="256394"/>
                  <a:pt x="63847" y="262421"/>
                  <a:pt x="66247" y="267891"/>
                </a:cubicBezTo>
                <a:lnTo>
                  <a:pt x="17859" y="267891"/>
                </a:lnTo>
                <a:cubicBezTo>
                  <a:pt x="7981" y="267891"/>
                  <a:pt x="0" y="259910"/>
                  <a:pt x="0" y="250031"/>
                </a:cubicBezTo>
                <a:lnTo>
                  <a:pt x="0" y="232172"/>
                </a:lnTo>
                <a:close/>
                <a:moveTo>
                  <a:pt x="290940" y="267891"/>
                </a:moveTo>
                <a:cubicBezTo>
                  <a:pt x="293340" y="262421"/>
                  <a:pt x="294680" y="256394"/>
                  <a:pt x="294680" y="250031"/>
                </a:cubicBezTo>
                <a:lnTo>
                  <a:pt x="294680" y="241102"/>
                </a:lnTo>
                <a:cubicBezTo>
                  <a:pt x="294680" y="211410"/>
                  <a:pt x="283518" y="184286"/>
                  <a:pt x="265156" y="163748"/>
                </a:cubicBezTo>
                <a:cubicBezTo>
                  <a:pt x="271686" y="161795"/>
                  <a:pt x="278606" y="160734"/>
                  <a:pt x="285750" y="160734"/>
                </a:cubicBezTo>
                <a:cubicBezTo>
                  <a:pt x="325208" y="160734"/>
                  <a:pt x="357188" y="192714"/>
                  <a:pt x="357188" y="232172"/>
                </a:cubicBezTo>
                <a:lnTo>
                  <a:pt x="357188" y="250031"/>
                </a:lnTo>
                <a:cubicBezTo>
                  <a:pt x="357188" y="259910"/>
                  <a:pt x="349207" y="267891"/>
                  <a:pt x="339328" y="267891"/>
                </a:cubicBezTo>
                <a:lnTo>
                  <a:pt x="290940" y="267891"/>
                </a:lnTo>
                <a:close/>
                <a:moveTo>
                  <a:pt x="263426" y="89297"/>
                </a:moveTo>
                <a:cubicBezTo>
                  <a:pt x="263426" y="67119"/>
                  <a:pt x="281431" y="49113"/>
                  <a:pt x="303609" y="49113"/>
                </a:cubicBezTo>
                <a:cubicBezTo>
                  <a:pt x="325787" y="49113"/>
                  <a:pt x="343793" y="67119"/>
                  <a:pt x="343793" y="89297"/>
                </a:cubicBezTo>
                <a:cubicBezTo>
                  <a:pt x="343793" y="111475"/>
                  <a:pt x="325787" y="129480"/>
                  <a:pt x="303609" y="129480"/>
                </a:cubicBezTo>
                <a:cubicBezTo>
                  <a:pt x="281431" y="129480"/>
                  <a:pt x="263426" y="111475"/>
                  <a:pt x="263426" y="89297"/>
                </a:cubicBezTo>
                <a:close/>
                <a:moveTo>
                  <a:pt x="89297" y="241102"/>
                </a:moveTo>
                <a:cubicBezTo>
                  <a:pt x="89297" y="191765"/>
                  <a:pt x="129257" y="151805"/>
                  <a:pt x="178594" y="151805"/>
                </a:cubicBezTo>
                <a:cubicBezTo>
                  <a:pt x="227930" y="151805"/>
                  <a:pt x="267891" y="191765"/>
                  <a:pt x="267891" y="241102"/>
                </a:cubicBezTo>
                <a:lnTo>
                  <a:pt x="267891" y="250031"/>
                </a:lnTo>
                <a:cubicBezTo>
                  <a:pt x="267891" y="259910"/>
                  <a:pt x="259910" y="267891"/>
                  <a:pt x="250031" y="267891"/>
                </a:cubicBezTo>
                <a:lnTo>
                  <a:pt x="107156" y="267891"/>
                </a:lnTo>
                <a:cubicBezTo>
                  <a:pt x="97278" y="267891"/>
                  <a:pt x="89297" y="259910"/>
                  <a:pt x="89297" y="250031"/>
                </a:cubicBezTo>
                <a:lnTo>
                  <a:pt x="89297" y="241102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2" name="Text 20"/>
          <p:cNvSpPr/>
          <p:nvPr/>
        </p:nvSpPr>
        <p:spPr>
          <a:xfrm>
            <a:off x="6948488" y="3857634"/>
            <a:ext cx="847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Bước 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77000" y="4276604"/>
            <a:ext cx="5229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Trao đổI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theo cặp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để đối chiếu, bổ sung ý kiến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1000" y="4924304"/>
            <a:ext cx="11430000" cy="647700"/>
          </a:xfrm>
          <a:custGeom>
            <a:avLst/>
            <a:gdLst/>
            <a:ahLst/>
            <a:cxnLst/>
            <a:rect l="l" t="t" r="r" b="b"/>
            <a:pathLst>
              <a:path w="11430000" h="647700">
                <a:moveTo>
                  <a:pt x="152397" y="0"/>
                </a:moveTo>
                <a:lnTo>
                  <a:pt x="11277603" y="0"/>
                </a:lnTo>
                <a:cubicBezTo>
                  <a:pt x="11361769" y="0"/>
                  <a:pt x="11430000" y="68231"/>
                  <a:pt x="11430000" y="152397"/>
                </a:cubicBezTo>
                <a:lnTo>
                  <a:pt x="11430000" y="495303"/>
                </a:lnTo>
                <a:cubicBezTo>
                  <a:pt x="11430000" y="579469"/>
                  <a:pt x="11361769" y="647700"/>
                  <a:pt x="11277603" y="647700"/>
                </a:cubicBezTo>
                <a:lnTo>
                  <a:pt x="152397" y="647700"/>
                </a:lnTo>
                <a:cubicBezTo>
                  <a:pt x="68231" y="647700"/>
                  <a:pt x="0" y="579469"/>
                  <a:pt x="0" y="495303"/>
                </a:cubicBezTo>
                <a:lnTo>
                  <a:pt x="0" y="152397"/>
                </a:lnTo>
                <a:cubicBezTo>
                  <a:pt x="0" y="68287"/>
                  <a:pt x="68287" y="0"/>
                  <a:pt x="152397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50000">
                <a:srgbClr val="06B6D4"/>
              </a:gs>
              <a:gs pos="100000">
                <a:srgbClr val="F59E0B"/>
              </a:gs>
            </a:gsLst>
            <a:lin ang="0" scaled="1"/>
          </a:gradFill>
          <a:ln/>
        </p:spPr>
      </p:sp>
      <p:sp>
        <p:nvSpPr>
          <p:cNvPr id="25" name="Shape 23"/>
          <p:cNvSpPr/>
          <p:nvPr/>
        </p:nvSpPr>
        <p:spPr>
          <a:xfrm>
            <a:off x="3674150" y="516053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6" name="Text 24"/>
          <p:cNvSpPr/>
          <p:nvPr/>
        </p:nvSpPr>
        <p:spPr>
          <a:xfrm>
            <a:off x="847725" y="5114804"/>
            <a:ext cx="10820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ThờI gian: 5 phút làm cá nhân + 3 phút trao đổI cặp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Gợi ý từ khóa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Text 2"/>
          <p:cNvSpPr/>
          <p:nvPr/>
        </p:nvSpPr>
        <p:spPr>
          <a:xfrm>
            <a:off x="381000" y="10668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Nếu bạn cần gợi ý, hãy nhìn vào các từ khóa sau: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562100"/>
            <a:ext cx="2162175" cy="2362200"/>
          </a:xfrm>
          <a:custGeom>
            <a:avLst/>
            <a:gdLst/>
            <a:ahLst/>
            <a:cxnLst/>
            <a:rect l="l" t="t" r="r" b="b"/>
            <a:pathLst>
              <a:path w="2162175" h="2362200">
                <a:moveTo>
                  <a:pt x="152390" y="0"/>
                </a:moveTo>
                <a:lnTo>
                  <a:pt x="2009785" y="0"/>
                </a:lnTo>
                <a:cubicBezTo>
                  <a:pt x="2093948" y="0"/>
                  <a:pt x="2162175" y="68227"/>
                  <a:pt x="2162175" y="152390"/>
                </a:cubicBezTo>
                <a:lnTo>
                  <a:pt x="2162175" y="2209810"/>
                </a:lnTo>
                <a:cubicBezTo>
                  <a:pt x="2162175" y="2293973"/>
                  <a:pt x="2093948" y="2362200"/>
                  <a:pt x="2009785" y="2362200"/>
                </a:cubicBezTo>
                <a:lnTo>
                  <a:pt x="152390" y="2362200"/>
                </a:lnTo>
                <a:cubicBezTo>
                  <a:pt x="68227" y="2362200"/>
                  <a:pt x="0" y="2293973"/>
                  <a:pt x="0" y="2209810"/>
                </a:cubicBezTo>
                <a:lnTo>
                  <a:pt x="0" y="152390"/>
                </a:lnTo>
                <a:cubicBezTo>
                  <a:pt x="0" y="68284"/>
                  <a:pt x="68284" y="0"/>
                  <a:pt x="152390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1082040" y="1752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1270159" y="1962150"/>
            <a:ext cx="385763" cy="342900"/>
          </a:xfrm>
          <a:custGeom>
            <a:avLst/>
            <a:gdLst/>
            <a:ahLst/>
            <a:cxnLst/>
            <a:rect l="l" t="t" r="r" b="b"/>
            <a:pathLst>
              <a:path w="385763" h="342900">
                <a:moveTo>
                  <a:pt x="32147" y="131132"/>
                </a:moveTo>
                <a:lnTo>
                  <a:pt x="172254" y="188796"/>
                </a:lnTo>
                <a:cubicBezTo>
                  <a:pt x="178817" y="191475"/>
                  <a:pt x="185782" y="192881"/>
                  <a:pt x="192881" y="192881"/>
                </a:cubicBezTo>
                <a:cubicBezTo>
                  <a:pt x="199980" y="192881"/>
                  <a:pt x="206946" y="191475"/>
                  <a:pt x="213509" y="188796"/>
                </a:cubicBezTo>
                <a:lnTo>
                  <a:pt x="375851" y="121957"/>
                </a:lnTo>
                <a:cubicBezTo>
                  <a:pt x="381878" y="119479"/>
                  <a:pt x="385763" y="113653"/>
                  <a:pt x="385763" y="107156"/>
                </a:cubicBezTo>
                <a:cubicBezTo>
                  <a:pt x="385763" y="100660"/>
                  <a:pt x="381878" y="94833"/>
                  <a:pt x="375851" y="92355"/>
                </a:cubicBezTo>
                <a:lnTo>
                  <a:pt x="213509" y="25517"/>
                </a:lnTo>
                <a:cubicBezTo>
                  <a:pt x="206946" y="22838"/>
                  <a:pt x="199980" y="21431"/>
                  <a:pt x="192881" y="21431"/>
                </a:cubicBezTo>
                <a:cubicBezTo>
                  <a:pt x="185782" y="21431"/>
                  <a:pt x="178817" y="22838"/>
                  <a:pt x="172254" y="25517"/>
                </a:cubicBezTo>
                <a:lnTo>
                  <a:pt x="9912" y="92355"/>
                </a:lnTo>
                <a:cubicBezTo>
                  <a:pt x="3884" y="94833"/>
                  <a:pt x="0" y="100660"/>
                  <a:pt x="0" y="107156"/>
                </a:cubicBezTo>
                <a:lnTo>
                  <a:pt x="0" y="305395"/>
                </a:lnTo>
                <a:cubicBezTo>
                  <a:pt x="0" y="314303"/>
                  <a:pt x="7166" y="321469"/>
                  <a:pt x="16073" y="321469"/>
                </a:cubicBezTo>
                <a:cubicBezTo>
                  <a:pt x="24981" y="321469"/>
                  <a:pt x="32147" y="314303"/>
                  <a:pt x="32147" y="305395"/>
                </a:cubicBezTo>
                <a:lnTo>
                  <a:pt x="32147" y="131132"/>
                </a:lnTo>
                <a:close/>
                <a:moveTo>
                  <a:pt x="64294" y="179152"/>
                </a:moveTo>
                <a:lnTo>
                  <a:pt x="64294" y="257175"/>
                </a:lnTo>
                <a:cubicBezTo>
                  <a:pt x="64294" y="292671"/>
                  <a:pt x="121890" y="321469"/>
                  <a:pt x="192881" y="321469"/>
                </a:cubicBezTo>
                <a:cubicBezTo>
                  <a:pt x="263872" y="321469"/>
                  <a:pt x="321469" y="292671"/>
                  <a:pt x="321469" y="257175"/>
                </a:cubicBezTo>
                <a:lnTo>
                  <a:pt x="321469" y="179085"/>
                </a:lnTo>
                <a:lnTo>
                  <a:pt x="225765" y="218532"/>
                </a:lnTo>
                <a:cubicBezTo>
                  <a:pt x="215317" y="222818"/>
                  <a:pt x="204200" y="225028"/>
                  <a:pt x="192881" y="225028"/>
                </a:cubicBezTo>
                <a:cubicBezTo>
                  <a:pt x="181563" y="225028"/>
                  <a:pt x="170445" y="222818"/>
                  <a:pt x="159998" y="218532"/>
                </a:cubicBezTo>
                <a:lnTo>
                  <a:pt x="64294" y="17908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514350" y="2667000"/>
            <a:ext cx="1895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Học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33400" y="304787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1500" y="3390770"/>
            <a:ext cx="1781175" cy="342900"/>
          </a:xfrm>
          <a:custGeom>
            <a:avLst/>
            <a:gdLst/>
            <a:ahLst/>
            <a:cxnLst/>
            <a:rect l="l" t="t" r="r" b="b"/>
            <a:pathLst>
              <a:path w="1781175" h="342900">
                <a:moveTo>
                  <a:pt x="76199" y="0"/>
                </a:moveTo>
                <a:lnTo>
                  <a:pt x="1704976" y="0"/>
                </a:lnTo>
                <a:cubicBezTo>
                  <a:pt x="1747059" y="0"/>
                  <a:pt x="1781175" y="34116"/>
                  <a:pt x="1781175" y="76199"/>
                </a:cubicBezTo>
                <a:lnTo>
                  <a:pt x="1781175" y="266701"/>
                </a:lnTo>
                <a:cubicBezTo>
                  <a:pt x="1781175" y="308784"/>
                  <a:pt x="1747059" y="342900"/>
                  <a:pt x="17049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14363" y="3466970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Học từ dữ liệu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697480" y="1562100"/>
            <a:ext cx="2162175" cy="2362200"/>
          </a:xfrm>
          <a:custGeom>
            <a:avLst/>
            <a:gdLst/>
            <a:ahLst/>
            <a:cxnLst/>
            <a:rect l="l" t="t" r="r" b="b"/>
            <a:pathLst>
              <a:path w="2162175" h="2362200">
                <a:moveTo>
                  <a:pt x="152390" y="0"/>
                </a:moveTo>
                <a:lnTo>
                  <a:pt x="2009785" y="0"/>
                </a:lnTo>
                <a:cubicBezTo>
                  <a:pt x="2093948" y="0"/>
                  <a:pt x="2162175" y="68227"/>
                  <a:pt x="2162175" y="152390"/>
                </a:cubicBezTo>
                <a:lnTo>
                  <a:pt x="2162175" y="2209810"/>
                </a:lnTo>
                <a:cubicBezTo>
                  <a:pt x="2162175" y="2293973"/>
                  <a:pt x="2093948" y="2362200"/>
                  <a:pt x="2009785" y="2362200"/>
                </a:cubicBezTo>
                <a:lnTo>
                  <a:pt x="152390" y="2362200"/>
                </a:lnTo>
                <a:cubicBezTo>
                  <a:pt x="68227" y="2362200"/>
                  <a:pt x="0" y="2293973"/>
                  <a:pt x="0" y="2209810"/>
                </a:cubicBezTo>
                <a:lnTo>
                  <a:pt x="0" y="152390"/>
                </a:lnTo>
                <a:cubicBezTo>
                  <a:pt x="0" y="68284"/>
                  <a:pt x="68284" y="0"/>
                  <a:pt x="152390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06B6D4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3398520" y="1752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3608070" y="19621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80367" y="37505"/>
                </a:moveTo>
                <a:cubicBezTo>
                  <a:pt x="80367" y="16810"/>
                  <a:pt x="97177" y="0"/>
                  <a:pt x="117872" y="0"/>
                </a:cubicBezTo>
                <a:lnTo>
                  <a:pt x="133945" y="0"/>
                </a:lnTo>
                <a:cubicBezTo>
                  <a:pt x="145799" y="0"/>
                  <a:pt x="155377" y="9577"/>
                  <a:pt x="155377" y="21431"/>
                </a:cubicBezTo>
                <a:lnTo>
                  <a:pt x="155377" y="321469"/>
                </a:lnTo>
                <a:cubicBezTo>
                  <a:pt x="155377" y="333323"/>
                  <a:pt x="145799" y="342900"/>
                  <a:pt x="133945" y="342900"/>
                </a:cubicBezTo>
                <a:lnTo>
                  <a:pt x="112514" y="342900"/>
                </a:lnTo>
                <a:cubicBezTo>
                  <a:pt x="92556" y="342900"/>
                  <a:pt x="75746" y="329238"/>
                  <a:pt x="70991" y="310753"/>
                </a:cubicBezTo>
                <a:cubicBezTo>
                  <a:pt x="70522" y="310753"/>
                  <a:pt x="70120" y="310753"/>
                  <a:pt x="69652" y="310753"/>
                </a:cubicBezTo>
                <a:cubicBezTo>
                  <a:pt x="40050" y="310753"/>
                  <a:pt x="16073" y="286777"/>
                  <a:pt x="16073" y="257175"/>
                </a:cubicBezTo>
                <a:cubicBezTo>
                  <a:pt x="16073" y="245120"/>
                  <a:pt x="20092" y="234002"/>
                  <a:pt x="26789" y="225028"/>
                </a:cubicBezTo>
                <a:cubicBezTo>
                  <a:pt x="13796" y="215250"/>
                  <a:pt x="5358" y="199712"/>
                  <a:pt x="5358" y="182166"/>
                </a:cubicBezTo>
                <a:cubicBezTo>
                  <a:pt x="5358" y="161471"/>
                  <a:pt x="17145" y="143455"/>
                  <a:pt x="34290" y="134548"/>
                </a:cubicBezTo>
                <a:cubicBezTo>
                  <a:pt x="29535" y="126511"/>
                  <a:pt x="26789" y="117135"/>
                  <a:pt x="26789" y="107156"/>
                </a:cubicBezTo>
                <a:cubicBezTo>
                  <a:pt x="26789" y="77554"/>
                  <a:pt x="50765" y="53578"/>
                  <a:pt x="80367" y="53578"/>
                </a:cubicBezTo>
                <a:lnTo>
                  <a:pt x="80367" y="37505"/>
                </a:lnTo>
                <a:close/>
                <a:moveTo>
                  <a:pt x="262533" y="37505"/>
                </a:moveTo>
                <a:lnTo>
                  <a:pt x="262533" y="53578"/>
                </a:lnTo>
                <a:cubicBezTo>
                  <a:pt x="292135" y="53578"/>
                  <a:pt x="316111" y="77554"/>
                  <a:pt x="316111" y="107156"/>
                </a:cubicBezTo>
                <a:cubicBezTo>
                  <a:pt x="316111" y="117202"/>
                  <a:pt x="313365" y="126578"/>
                  <a:pt x="308610" y="134548"/>
                </a:cubicBezTo>
                <a:cubicBezTo>
                  <a:pt x="325822" y="143455"/>
                  <a:pt x="337542" y="161404"/>
                  <a:pt x="337542" y="182166"/>
                </a:cubicBezTo>
                <a:cubicBezTo>
                  <a:pt x="337542" y="199712"/>
                  <a:pt x="329104" y="215250"/>
                  <a:pt x="316111" y="225028"/>
                </a:cubicBezTo>
                <a:cubicBezTo>
                  <a:pt x="322808" y="234002"/>
                  <a:pt x="326827" y="245120"/>
                  <a:pt x="326827" y="257175"/>
                </a:cubicBezTo>
                <a:cubicBezTo>
                  <a:pt x="326827" y="286777"/>
                  <a:pt x="302850" y="310753"/>
                  <a:pt x="273248" y="310753"/>
                </a:cubicBezTo>
                <a:cubicBezTo>
                  <a:pt x="272780" y="310753"/>
                  <a:pt x="272378" y="310753"/>
                  <a:pt x="271909" y="310753"/>
                </a:cubicBezTo>
                <a:cubicBezTo>
                  <a:pt x="267154" y="329238"/>
                  <a:pt x="250344" y="342900"/>
                  <a:pt x="230386" y="342900"/>
                </a:cubicBezTo>
                <a:lnTo>
                  <a:pt x="208955" y="342900"/>
                </a:lnTo>
                <a:cubicBezTo>
                  <a:pt x="197101" y="342900"/>
                  <a:pt x="187523" y="333323"/>
                  <a:pt x="187523" y="321469"/>
                </a:cubicBezTo>
                <a:lnTo>
                  <a:pt x="187523" y="21431"/>
                </a:lnTo>
                <a:cubicBezTo>
                  <a:pt x="187523" y="9577"/>
                  <a:pt x="197101" y="0"/>
                  <a:pt x="208955" y="0"/>
                </a:cubicBezTo>
                <a:lnTo>
                  <a:pt x="225028" y="0"/>
                </a:lnTo>
                <a:cubicBezTo>
                  <a:pt x="245723" y="0"/>
                  <a:pt x="262533" y="16810"/>
                  <a:pt x="262533" y="3750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2830830" y="2667000"/>
            <a:ext cx="1895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Suy luận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2849880" y="304787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Reasoning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2887980" y="3390770"/>
            <a:ext cx="1781175" cy="342900"/>
          </a:xfrm>
          <a:custGeom>
            <a:avLst/>
            <a:gdLst/>
            <a:ahLst/>
            <a:cxnLst/>
            <a:rect l="l" t="t" r="r" b="b"/>
            <a:pathLst>
              <a:path w="1781175" h="342900">
                <a:moveTo>
                  <a:pt x="76199" y="0"/>
                </a:moveTo>
                <a:lnTo>
                  <a:pt x="1704976" y="0"/>
                </a:lnTo>
                <a:cubicBezTo>
                  <a:pt x="1747059" y="0"/>
                  <a:pt x="1781175" y="34116"/>
                  <a:pt x="1781175" y="76199"/>
                </a:cubicBezTo>
                <a:lnTo>
                  <a:pt x="1781175" y="266701"/>
                </a:lnTo>
                <a:cubicBezTo>
                  <a:pt x="1781175" y="308784"/>
                  <a:pt x="1747059" y="342900"/>
                  <a:pt x="17049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2930843" y="3466970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Đưa ra kết luận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013960" y="1562100"/>
            <a:ext cx="2162175" cy="2362200"/>
          </a:xfrm>
          <a:custGeom>
            <a:avLst/>
            <a:gdLst/>
            <a:ahLst/>
            <a:cxnLst/>
            <a:rect l="l" t="t" r="r" b="b"/>
            <a:pathLst>
              <a:path w="2162175" h="2362200">
                <a:moveTo>
                  <a:pt x="152390" y="0"/>
                </a:moveTo>
                <a:lnTo>
                  <a:pt x="2009785" y="0"/>
                </a:lnTo>
                <a:cubicBezTo>
                  <a:pt x="2093948" y="0"/>
                  <a:pt x="2162175" y="68227"/>
                  <a:pt x="2162175" y="152390"/>
                </a:cubicBezTo>
                <a:lnTo>
                  <a:pt x="2162175" y="2209810"/>
                </a:lnTo>
                <a:cubicBezTo>
                  <a:pt x="2162175" y="2293973"/>
                  <a:pt x="2093948" y="2362200"/>
                  <a:pt x="2009785" y="2362200"/>
                </a:cubicBezTo>
                <a:lnTo>
                  <a:pt x="152390" y="2362200"/>
                </a:lnTo>
                <a:cubicBezTo>
                  <a:pt x="68227" y="2362200"/>
                  <a:pt x="0" y="2293973"/>
                  <a:pt x="0" y="2209810"/>
                </a:cubicBezTo>
                <a:lnTo>
                  <a:pt x="0" y="152390"/>
                </a:lnTo>
                <a:cubicBezTo>
                  <a:pt x="0" y="68284"/>
                  <a:pt x="68284" y="0"/>
                  <a:pt x="152390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59E0B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5715000" y="1752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5903119" y="1962150"/>
            <a:ext cx="385763" cy="342900"/>
          </a:xfrm>
          <a:custGeom>
            <a:avLst/>
            <a:gdLst/>
            <a:ahLst/>
            <a:cxnLst/>
            <a:rect l="l" t="t" r="r" b="b"/>
            <a:pathLst>
              <a:path w="385763" h="342900">
                <a:moveTo>
                  <a:pt x="192881" y="21431"/>
                </a:moveTo>
                <a:cubicBezTo>
                  <a:pt x="138767" y="21431"/>
                  <a:pt x="95436" y="46077"/>
                  <a:pt x="63892" y="75411"/>
                </a:cubicBezTo>
                <a:cubicBezTo>
                  <a:pt x="32549" y="104544"/>
                  <a:pt x="11586" y="139303"/>
                  <a:pt x="1607" y="163212"/>
                </a:cubicBezTo>
                <a:cubicBezTo>
                  <a:pt x="-603" y="168503"/>
                  <a:pt x="-603" y="174397"/>
                  <a:pt x="1607" y="179688"/>
                </a:cubicBezTo>
                <a:cubicBezTo>
                  <a:pt x="11586" y="203597"/>
                  <a:pt x="32549" y="238423"/>
                  <a:pt x="63892" y="267489"/>
                </a:cubicBezTo>
                <a:cubicBezTo>
                  <a:pt x="95436" y="296756"/>
                  <a:pt x="138767" y="321469"/>
                  <a:pt x="192881" y="321469"/>
                </a:cubicBezTo>
                <a:cubicBezTo>
                  <a:pt x="246995" y="321469"/>
                  <a:pt x="290326" y="296823"/>
                  <a:pt x="321871" y="267489"/>
                </a:cubicBezTo>
                <a:cubicBezTo>
                  <a:pt x="353214" y="238356"/>
                  <a:pt x="374176" y="203597"/>
                  <a:pt x="384155" y="179688"/>
                </a:cubicBezTo>
                <a:cubicBezTo>
                  <a:pt x="386365" y="174397"/>
                  <a:pt x="386365" y="168503"/>
                  <a:pt x="384155" y="163212"/>
                </a:cubicBezTo>
                <a:cubicBezTo>
                  <a:pt x="374176" y="139303"/>
                  <a:pt x="353214" y="104477"/>
                  <a:pt x="321871" y="75411"/>
                </a:cubicBezTo>
                <a:cubicBezTo>
                  <a:pt x="290326" y="46144"/>
                  <a:pt x="246995" y="21431"/>
                  <a:pt x="192881" y="21431"/>
                </a:cubicBezTo>
                <a:close/>
                <a:moveTo>
                  <a:pt x="96441" y="171450"/>
                </a:moveTo>
                <a:cubicBezTo>
                  <a:pt x="96441" y="118223"/>
                  <a:pt x="139654" y="75009"/>
                  <a:pt x="192881" y="75009"/>
                </a:cubicBezTo>
                <a:cubicBezTo>
                  <a:pt x="246108" y="75009"/>
                  <a:pt x="289322" y="118223"/>
                  <a:pt x="289322" y="171450"/>
                </a:cubicBezTo>
                <a:cubicBezTo>
                  <a:pt x="289322" y="224677"/>
                  <a:pt x="246108" y="267891"/>
                  <a:pt x="192881" y="267891"/>
                </a:cubicBezTo>
                <a:cubicBezTo>
                  <a:pt x="139654" y="267891"/>
                  <a:pt x="96441" y="224677"/>
                  <a:pt x="96441" y="171450"/>
                </a:cubicBezTo>
                <a:close/>
                <a:moveTo>
                  <a:pt x="192881" y="128588"/>
                </a:moveTo>
                <a:cubicBezTo>
                  <a:pt x="192881" y="152229"/>
                  <a:pt x="173660" y="171450"/>
                  <a:pt x="150019" y="171450"/>
                </a:cubicBezTo>
                <a:cubicBezTo>
                  <a:pt x="142317" y="171450"/>
                  <a:pt x="135084" y="169441"/>
                  <a:pt x="128788" y="165824"/>
                </a:cubicBezTo>
                <a:cubicBezTo>
                  <a:pt x="128119" y="173124"/>
                  <a:pt x="128721" y="180625"/>
                  <a:pt x="130731" y="188059"/>
                </a:cubicBezTo>
                <a:cubicBezTo>
                  <a:pt x="139906" y="222349"/>
                  <a:pt x="175200" y="242709"/>
                  <a:pt x="209490" y="233534"/>
                </a:cubicBezTo>
                <a:cubicBezTo>
                  <a:pt x="243780" y="224358"/>
                  <a:pt x="264140" y="189064"/>
                  <a:pt x="254965" y="154774"/>
                </a:cubicBezTo>
                <a:cubicBezTo>
                  <a:pt x="246794" y="124167"/>
                  <a:pt x="217795" y="104678"/>
                  <a:pt x="187256" y="107357"/>
                </a:cubicBezTo>
                <a:cubicBezTo>
                  <a:pt x="190805" y="113586"/>
                  <a:pt x="192881" y="120819"/>
                  <a:pt x="192881" y="12858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5147310" y="2667000"/>
            <a:ext cx="1895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thức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166360" y="304787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Perception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204460" y="3390770"/>
            <a:ext cx="1781175" cy="342900"/>
          </a:xfrm>
          <a:custGeom>
            <a:avLst/>
            <a:gdLst/>
            <a:ahLst/>
            <a:cxnLst/>
            <a:rect l="l" t="t" r="r" b="b"/>
            <a:pathLst>
              <a:path w="1781175" h="342900">
                <a:moveTo>
                  <a:pt x="76199" y="0"/>
                </a:moveTo>
                <a:lnTo>
                  <a:pt x="1704976" y="0"/>
                </a:lnTo>
                <a:cubicBezTo>
                  <a:pt x="1747059" y="0"/>
                  <a:pt x="1781175" y="34116"/>
                  <a:pt x="1781175" y="76199"/>
                </a:cubicBezTo>
                <a:lnTo>
                  <a:pt x="1781175" y="266701"/>
                </a:lnTo>
                <a:cubicBezTo>
                  <a:pt x="1781175" y="308784"/>
                  <a:pt x="1747059" y="342900"/>
                  <a:pt x="17049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5247323" y="3466970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biết thông tin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330440" y="1562100"/>
            <a:ext cx="2162175" cy="2362200"/>
          </a:xfrm>
          <a:custGeom>
            <a:avLst/>
            <a:gdLst/>
            <a:ahLst/>
            <a:cxnLst/>
            <a:rect l="l" t="t" r="r" b="b"/>
            <a:pathLst>
              <a:path w="2162175" h="2362200">
                <a:moveTo>
                  <a:pt x="152390" y="0"/>
                </a:moveTo>
                <a:lnTo>
                  <a:pt x="2009785" y="0"/>
                </a:lnTo>
                <a:cubicBezTo>
                  <a:pt x="2093948" y="0"/>
                  <a:pt x="2162175" y="68227"/>
                  <a:pt x="2162175" y="152390"/>
                </a:cubicBezTo>
                <a:lnTo>
                  <a:pt x="2162175" y="2209810"/>
                </a:lnTo>
                <a:cubicBezTo>
                  <a:pt x="2162175" y="2293973"/>
                  <a:pt x="2093948" y="2362200"/>
                  <a:pt x="2009785" y="2362200"/>
                </a:cubicBezTo>
                <a:lnTo>
                  <a:pt x="152390" y="2362200"/>
                </a:lnTo>
                <a:cubicBezTo>
                  <a:pt x="68227" y="2362200"/>
                  <a:pt x="0" y="2293973"/>
                  <a:pt x="0" y="2209810"/>
                </a:cubicBezTo>
                <a:lnTo>
                  <a:pt x="0" y="152390"/>
                </a:lnTo>
                <a:cubicBezTo>
                  <a:pt x="0" y="68284"/>
                  <a:pt x="68284" y="0"/>
                  <a:pt x="152390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8031480" y="1752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8219599" y="1962150"/>
            <a:ext cx="385763" cy="342900"/>
          </a:xfrm>
          <a:custGeom>
            <a:avLst/>
            <a:gdLst/>
            <a:ahLst/>
            <a:cxnLst/>
            <a:rect l="l" t="t" r="r" b="b"/>
            <a:pathLst>
              <a:path w="385763" h="342900">
                <a:moveTo>
                  <a:pt x="107156" y="0"/>
                </a:moveTo>
                <a:cubicBezTo>
                  <a:pt x="119010" y="0"/>
                  <a:pt x="128588" y="9577"/>
                  <a:pt x="128588" y="21431"/>
                </a:cubicBezTo>
                <a:lnTo>
                  <a:pt x="128588" y="42863"/>
                </a:lnTo>
                <a:lnTo>
                  <a:pt x="214313" y="42863"/>
                </a:lnTo>
                <a:cubicBezTo>
                  <a:pt x="226167" y="42863"/>
                  <a:pt x="235744" y="52440"/>
                  <a:pt x="235744" y="64294"/>
                </a:cubicBezTo>
                <a:cubicBezTo>
                  <a:pt x="235744" y="76148"/>
                  <a:pt x="226167" y="85725"/>
                  <a:pt x="214313" y="85725"/>
                </a:cubicBezTo>
                <a:lnTo>
                  <a:pt x="207883" y="85725"/>
                </a:lnTo>
                <a:lnTo>
                  <a:pt x="202257" y="101196"/>
                </a:lnTo>
                <a:cubicBezTo>
                  <a:pt x="191274" y="131467"/>
                  <a:pt x="174732" y="159127"/>
                  <a:pt x="153903" y="182902"/>
                </a:cubicBezTo>
                <a:cubicBezTo>
                  <a:pt x="163413" y="188796"/>
                  <a:pt x="173325" y="194020"/>
                  <a:pt x="183639" y="198641"/>
                </a:cubicBezTo>
                <a:lnTo>
                  <a:pt x="217393" y="213643"/>
                </a:lnTo>
                <a:lnTo>
                  <a:pt x="259050" y="119881"/>
                </a:lnTo>
                <a:cubicBezTo>
                  <a:pt x="262466" y="112112"/>
                  <a:pt x="270168" y="107156"/>
                  <a:pt x="278606" y="107156"/>
                </a:cubicBezTo>
                <a:cubicBezTo>
                  <a:pt x="287045" y="107156"/>
                  <a:pt x="294747" y="112112"/>
                  <a:pt x="298162" y="119881"/>
                </a:cubicBezTo>
                <a:lnTo>
                  <a:pt x="383887" y="312762"/>
                </a:lnTo>
                <a:cubicBezTo>
                  <a:pt x="388709" y="323612"/>
                  <a:pt x="383820" y="336270"/>
                  <a:pt x="373038" y="341025"/>
                </a:cubicBezTo>
                <a:cubicBezTo>
                  <a:pt x="362255" y="345780"/>
                  <a:pt x="349530" y="340958"/>
                  <a:pt x="344775" y="330175"/>
                </a:cubicBezTo>
                <a:lnTo>
                  <a:pt x="331381" y="300038"/>
                </a:lnTo>
                <a:lnTo>
                  <a:pt x="225899" y="300038"/>
                </a:lnTo>
                <a:lnTo>
                  <a:pt x="212504" y="330175"/>
                </a:lnTo>
                <a:cubicBezTo>
                  <a:pt x="207682" y="341025"/>
                  <a:pt x="195024" y="345847"/>
                  <a:pt x="184242" y="341025"/>
                </a:cubicBezTo>
                <a:cubicBezTo>
                  <a:pt x="173459" y="336203"/>
                  <a:pt x="168570" y="323545"/>
                  <a:pt x="173392" y="312762"/>
                </a:cubicBezTo>
                <a:lnTo>
                  <a:pt x="200047" y="252822"/>
                </a:lnTo>
                <a:lnTo>
                  <a:pt x="166293" y="237820"/>
                </a:lnTo>
                <a:cubicBezTo>
                  <a:pt x="150889" y="230989"/>
                  <a:pt x="136155" y="222818"/>
                  <a:pt x="122225" y="213442"/>
                </a:cubicBezTo>
                <a:cubicBezTo>
                  <a:pt x="107960" y="224961"/>
                  <a:pt x="92355" y="235007"/>
                  <a:pt x="75679" y="243379"/>
                </a:cubicBezTo>
                <a:lnTo>
                  <a:pt x="52440" y="254898"/>
                </a:lnTo>
                <a:cubicBezTo>
                  <a:pt x="41858" y="260189"/>
                  <a:pt x="28999" y="255903"/>
                  <a:pt x="23708" y="245321"/>
                </a:cubicBezTo>
                <a:cubicBezTo>
                  <a:pt x="18417" y="234739"/>
                  <a:pt x="22704" y="221880"/>
                  <a:pt x="33285" y="216590"/>
                </a:cubicBezTo>
                <a:lnTo>
                  <a:pt x="56391" y="205003"/>
                </a:lnTo>
                <a:cubicBezTo>
                  <a:pt x="67308" y="199512"/>
                  <a:pt x="77688" y="193149"/>
                  <a:pt x="87466" y="186050"/>
                </a:cubicBezTo>
                <a:cubicBezTo>
                  <a:pt x="78224" y="177545"/>
                  <a:pt x="69518" y="168369"/>
                  <a:pt x="61414" y="158658"/>
                </a:cubicBezTo>
                <a:lnTo>
                  <a:pt x="54650" y="150488"/>
                </a:lnTo>
                <a:cubicBezTo>
                  <a:pt x="47082" y="141379"/>
                  <a:pt x="48287" y="127851"/>
                  <a:pt x="57396" y="120283"/>
                </a:cubicBezTo>
                <a:cubicBezTo>
                  <a:pt x="66504" y="112715"/>
                  <a:pt x="80032" y="113920"/>
                  <a:pt x="87600" y="123029"/>
                </a:cubicBezTo>
                <a:lnTo>
                  <a:pt x="94431" y="131199"/>
                </a:lnTo>
                <a:cubicBezTo>
                  <a:pt x="102133" y="140509"/>
                  <a:pt x="110572" y="149148"/>
                  <a:pt x="119479" y="157118"/>
                </a:cubicBezTo>
                <a:cubicBezTo>
                  <a:pt x="137897" y="136758"/>
                  <a:pt x="152430" y="112849"/>
                  <a:pt x="162007" y="86529"/>
                </a:cubicBezTo>
                <a:lnTo>
                  <a:pt x="162342" y="85725"/>
                </a:lnTo>
                <a:lnTo>
                  <a:pt x="21498" y="85725"/>
                </a:lnTo>
                <a:cubicBezTo>
                  <a:pt x="9577" y="85725"/>
                  <a:pt x="0" y="76148"/>
                  <a:pt x="0" y="64294"/>
                </a:cubicBezTo>
                <a:cubicBezTo>
                  <a:pt x="0" y="52440"/>
                  <a:pt x="9577" y="42863"/>
                  <a:pt x="21431" y="42863"/>
                </a:cubicBezTo>
                <a:lnTo>
                  <a:pt x="85725" y="42863"/>
                </a:lnTo>
                <a:lnTo>
                  <a:pt x="85725" y="21431"/>
                </a:lnTo>
                <a:cubicBezTo>
                  <a:pt x="85725" y="9577"/>
                  <a:pt x="95302" y="0"/>
                  <a:pt x="107156" y="0"/>
                </a:cubicBezTo>
                <a:close/>
                <a:moveTo>
                  <a:pt x="278606" y="181362"/>
                </a:moveTo>
                <a:lnTo>
                  <a:pt x="244919" y="257175"/>
                </a:lnTo>
                <a:lnTo>
                  <a:pt x="312293" y="257175"/>
                </a:lnTo>
                <a:lnTo>
                  <a:pt x="278606" y="18136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7463790" y="2667000"/>
            <a:ext cx="1895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Hiểu ngôn ngữ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482840" y="304787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NLP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520940" y="3390770"/>
            <a:ext cx="1781175" cy="342900"/>
          </a:xfrm>
          <a:custGeom>
            <a:avLst/>
            <a:gdLst/>
            <a:ahLst/>
            <a:cxnLst/>
            <a:rect l="l" t="t" r="r" b="b"/>
            <a:pathLst>
              <a:path w="1781175" h="342900">
                <a:moveTo>
                  <a:pt x="76199" y="0"/>
                </a:moveTo>
                <a:lnTo>
                  <a:pt x="1704976" y="0"/>
                </a:lnTo>
                <a:cubicBezTo>
                  <a:pt x="1747059" y="0"/>
                  <a:pt x="1781175" y="34116"/>
                  <a:pt x="1781175" y="76199"/>
                </a:cubicBezTo>
                <a:lnTo>
                  <a:pt x="1781175" y="266701"/>
                </a:lnTo>
                <a:cubicBezTo>
                  <a:pt x="1781175" y="308784"/>
                  <a:pt x="1747059" y="342900"/>
                  <a:pt x="17049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7563803" y="3466970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Xử lý ngôn ngữ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9646920" y="1562100"/>
            <a:ext cx="2162175" cy="2362200"/>
          </a:xfrm>
          <a:custGeom>
            <a:avLst/>
            <a:gdLst/>
            <a:ahLst/>
            <a:cxnLst/>
            <a:rect l="l" t="t" r="r" b="b"/>
            <a:pathLst>
              <a:path w="2162175" h="2362200">
                <a:moveTo>
                  <a:pt x="152390" y="0"/>
                </a:moveTo>
                <a:lnTo>
                  <a:pt x="2009785" y="0"/>
                </a:lnTo>
                <a:cubicBezTo>
                  <a:pt x="2093948" y="0"/>
                  <a:pt x="2162175" y="68227"/>
                  <a:pt x="2162175" y="152390"/>
                </a:cubicBezTo>
                <a:lnTo>
                  <a:pt x="2162175" y="2209810"/>
                </a:lnTo>
                <a:cubicBezTo>
                  <a:pt x="2162175" y="2293973"/>
                  <a:pt x="2093948" y="2362200"/>
                  <a:pt x="2009785" y="2362200"/>
                </a:cubicBezTo>
                <a:lnTo>
                  <a:pt x="152390" y="2362200"/>
                </a:lnTo>
                <a:cubicBezTo>
                  <a:pt x="68227" y="2362200"/>
                  <a:pt x="0" y="2293973"/>
                  <a:pt x="0" y="2209810"/>
                </a:cubicBezTo>
                <a:lnTo>
                  <a:pt x="0" y="152390"/>
                </a:lnTo>
                <a:cubicBezTo>
                  <a:pt x="0" y="68284"/>
                  <a:pt x="68284" y="0"/>
                  <a:pt x="152390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F59E0B"/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10347960" y="17526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10557510" y="19621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50019" y="0"/>
                </a:moveTo>
                <a:cubicBezTo>
                  <a:pt x="173660" y="0"/>
                  <a:pt x="192881" y="14399"/>
                  <a:pt x="192881" y="32147"/>
                </a:cubicBezTo>
                <a:cubicBezTo>
                  <a:pt x="192881" y="39112"/>
                  <a:pt x="189934" y="45541"/>
                  <a:pt x="184845" y="50832"/>
                </a:cubicBezTo>
                <a:cubicBezTo>
                  <a:pt x="180424" y="55453"/>
                  <a:pt x="176808" y="61079"/>
                  <a:pt x="176808" y="67508"/>
                </a:cubicBezTo>
                <a:cubicBezTo>
                  <a:pt x="176808" y="77554"/>
                  <a:pt x="184978" y="85725"/>
                  <a:pt x="195024" y="85725"/>
                </a:cubicBezTo>
                <a:lnTo>
                  <a:pt x="225028" y="85725"/>
                </a:lnTo>
                <a:cubicBezTo>
                  <a:pt x="242776" y="85725"/>
                  <a:pt x="257175" y="100124"/>
                  <a:pt x="257175" y="117872"/>
                </a:cubicBezTo>
                <a:lnTo>
                  <a:pt x="257175" y="147876"/>
                </a:lnTo>
                <a:cubicBezTo>
                  <a:pt x="257175" y="157922"/>
                  <a:pt x="265346" y="166092"/>
                  <a:pt x="275392" y="166092"/>
                </a:cubicBezTo>
                <a:cubicBezTo>
                  <a:pt x="281754" y="166092"/>
                  <a:pt x="287447" y="162476"/>
                  <a:pt x="292068" y="158055"/>
                </a:cubicBezTo>
                <a:cubicBezTo>
                  <a:pt x="297359" y="153033"/>
                  <a:pt x="303788" y="150019"/>
                  <a:pt x="310753" y="150019"/>
                </a:cubicBezTo>
                <a:cubicBezTo>
                  <a:pt x="328501" y="150019"/>
                  <a:pt x="342900" y="169240"/>
                  <a:pt x="342900" y="192881"/>
                </a:cubicBezTo>
                <a:cubicBezTo>
                  <a:pt x="342900" y="216523"/>
                  <a:pt x="328501" y="235744"/>
                  <a:pt x="310753" y="235744"/>
                </a:cubicBezTo>
                <a:cubicBezTo>
                  <a:pt x="303788" y="235744"/>
                  <a:pt x="297292" y="232797"/>
                  <a:pt x="292068" y="227707"/>
                </a:cubicBezTo>
                <a:cubicBezTo>
                  <a:pt x="287447" y="223287"/>
                  <a:pt x="281821" y="219670"/>
                  <a:pt x="275392" y="219670"/>
                </a:cubicBezTo>
                <a:cubicBezTo>
                  <a:pt x="265346" y="219670"/>
                  <a:pt x="257175" y="227841"/>
                  <a:pt x="257175" y="237887"/>
                </a:cubicBezTo>
                <a:lnTo>
                  <a:pt x="257175" y="310753"/>
                </a:lnTo>
                <a:cubicBezTo>
                  <a:pt x="257175" y="328501"/>
                  <a:pt x="242776" y="342900"/>
                  <a:pt x="225028" y="342900"/>
                </a:cubicBezTo>
                <a:lnTo>
                  <a:pt x="186988" y="342900"/>
                </a:lnTo>
                <a:cubicBezTo>
                  <a:pt x="178415" y="342900"/>
                  <a:pt x="171450" y="335935"/>
                  <a:pt x="171450" y="327362"/>
                </a:cubicBezTo>
                <a:cubicBezTo>
                  <a:pt x="171450" y="321201"/>
                  <a:pt x="175334" y="315776"/>
                  <a:pt x="180290" y="312093"/>
                </a:cubicBezTo>
                <a:cubicBezTo>
                  <a:pt x="188059" y="306266"/>
                  <a:pt x="192881" y="298229"/>
                  <a:pt x="192881" y="289322"/>
                </a:cubicBezTo>
                <a:cubicBezTo>
                  <a:pt x="192881" y="271574"/>
                  <a:pt x="173660" y="257175"/>
                  <a:pt x="150019" y="257175"/>
                </a:cubicBezTo>
                <a:cubicBezTo>
                  <a:pt x="126377" y="257175"/>
                  <a:pt x="107156" y="271574"/>
                  <a:pt x="107156" y="289322"/>
                </a:cubicBezTo>
                <a:cubicBezTo>
                  <a:pt x="107156" y="298229"/>
                  <a:pt x="111978" y="306266"/>
                  <a:pt x="119747" y="312093"/>
                </a:cubicBezTo>
                <a:cubicBezTo>
                  <a:pt x="124703" y="315776"/>
                  <a:pt x="128588" y="321134"/>
                  <a:pt x="128588" y="327362"/>
                </a:cubicBezTo>
                <a:cubicBezTo>
                  <a:pt x="128588" y="335935"/>
                  <a:pt x="121622" y="342900"/>
                  <a:pt x="113050" y="342900"/>
                </a:cubicBezTo>
                <a:lnTo>
                  <a:pt x="32147" y="342900"/>
                </a:lnTo>
                <a:cubicBezTo>
                  <a:pt x="14399" y="342900"/>
                  <a:pt x="0" y="328501"/>
                  <a:pt x="0" y="310753"/>
                </a:cubicBezTo>
                <a:lnTo>
                  <a:pt x="0" y="229850"/>
                </a:lnTo>
                <a:cubicBezTo>
                  <a:pt x="0" y="221278"/>
                  <a:pt x="6965" y="214313"/>
                  <a:pt x="15538" y="214313"/>
                </a:cubicBezTo>
                <a:cubicBezTo>
                  <a:pt x="21699" y="214313"/>
                  <a:pt x="27124" y="218197"/>
                  <a:pt x="30807" y="223153"/>
                </a:cubicBezTo>
                <a:cubicBezTo>
                  <a:pt x="36634" y="230922"/>
                  <a:pt x="44671" y="235744"/>
                  <a:pt x="53578" y="235744"/>
                </a:cubicBezTo>
                <a:cubicBezTo>
                  <a:pt x="71326" y="235744"/>
                  <a:pt x="85725" y="216523"/>
                  <a:pt x="85725" y="192881"/>
                </a:cubicBezTo>
                <a:cubicBezTo>
                  <a:pt x="85725" y="169240"/>
                  <a:pt x="71326" y="150019"/>
                  <a:pt x="53578" y="150019"/>
                </a:cubicBezTo>
                <a:cubicBezTo>
                  <a:pt x="44671" y="150019"/>
                  <a:pt x="36634" y="154841"/>
                  <a:pt x="30807" y="162610"/>
                </a:cubicBezTo>
                <a:cubicBezTo>
                  <a:pt x="27124" y="167566"/>
                  <a:pt x="21766" y="171450"/>
                  <a:pt x="15538" y="171450"/>
                </a:cubicBezTo>
                <a:cubicBezTo>
                  <a:pt x="6965" y="171450"/>
                  <a:pt x="0" y="164485"/>
                  <a:pt x="0" y="155912"/>
                </a:cubicBezTo>
                <a:lnTo>
                  <a:pt x="0" y="117872"/>
                </a:lnTo>
                <a:cubicBezTo>
                  <a:pt x="0" y="100124"/>
                  <a:pt x="14399" y="85725"/>
                  <a:pt x="32147" y="85725"/>
                </a:cubicBezTo>
                <a:lnTo>
                  <a:pt x="105013" y="85725"/>
                </a:lnTo>
                <a:cubicBezTo>
                  <a:pt x="115059" y="85725"/>
                  <a:pt x="123230" y="77554"/>
                  <a:pt x="123230" y="67508"/>
                </a:cubicBezTo>
                <a:cubicBezTo>
                  <a:pt x="123230" y="61146"/>
                  <a:pt x="119613" y="55453"/>
                  <a:pt x="115193" y="50832"/>
                </a:cubicBezTo>
                <a:cubicBezTo>
                  <a:pt x="110170" y="45541"/>
                  <a:pt x="107156" y="39112"/>
                  <a:pt x="107156" y="32147"/>
                </a:cubicBezTo>
                <a:cubicBezTo>
                  <a:pt x="107156" y="14399"/>
                  <a:pt x="126377" y="0"/>
                  <a:pt x="150019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6" name="Text 34"/>
          <p:cNvSpPr/>
          <p:nvPr/>
        </p:nvSpPr>
        <p:spPr>
          <a:xfrm>
            <a:off x="9780270" y="2667000"/>
            <a:ext cx="1895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Giải quyết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799320" y="304787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Solving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9837420" y="3390770"/>
            <a:ext cx="1781175" cy="342900"/>
          </a:xfrm>
          <a:custGeom>
            <a:avLst/>
            <a:gdLst/>
            <a:ahLst/>
            <a:cxnLst/>
            <a:rect l="l" t="t" r="r" b="b"/>
            <a:pathLst>
              <a:path w="1781175" h="342900">
                <a:moveTo>
                  <a:pt x="76199" y="0"/>
                </a:moveTo>
                <a:lnTo>
                  <a:pt x="1704976" y="0"/>
                </a:lnTo>
                <a:cubicBezTo>
                  <a:pt x="1747059" y="0"/>
                  <a:pt x="1781175" y="34116"/>
                  <a:pt x="1781175" y="76199"/>
                </a:cubicBezTo>
                <a:lnTo>
                  <a:pt x="1781175" y="266701"/>
                </a:lnTo>
                <a:cubicBezTo>
                  <a:pt x="1781175" y="308784"/>
                  <a:pt x="1747059" y="342900"/>
                  <a:pt x="17049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9880283" y="3466970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Tìm giải pháp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88620" y="4122290"/>
            <a:ext cx="11416665" cy="681990"/>
          </a:xfrm>
          <a:custGeom>
            <a:avLst/>
            <a:gdLst/>
            <a:ahLst/>
            <a:cxnLst/>
            <a:rect l="l" t="t" r="r" b="b"/>
            <a:pathLst>
              <a:path w="11416665" h="681990">
                <a:moveTo>
                  <a:pt x="152397" y="0"/>
                </a:moveTo>
                <a:lnTo>
                  <a:pt x="11264268" y="0"/>
                </a:lnTo>
                <a:cubicBezTo>
                  <a:pt x="11348434" y="0"/>
                  <a:pt x="11416665" y="68231"/>
                  <a:pt x="11416665" y="152397"/>
                </a:cubicBezTo>
                <a:lnTo>
                  <a:pt x="11416665" y="529593"/>
                </a:lnTo>
                <a:cubicBezTo>
                  <a:pt x="11416665" y="613759"/>
                  <a:pt x="11348434" y="681990"/>
                  <a:pt x="11264268" y="681990"/>
                </a:cubicBezTo>
                <a:lnTo>
                  <a:pt x="152397" y="681990"/>
                </a:lnTo>
                <a:cubicBezTo>
                  <a:pt x="68231" y="681990"/>
                  <a:pt x="0" y="613759"/>
                  <a:pt x="0" y="529593"/>
                </a:cubicBezTo>
                <a:lnTo>
                  <a:pt x="0" y="152397"/>
                </a:lnTo>
                <a:cubicBezTo>
                  <a:pt x="0" y="68287"/>
                  <a:pt x="68287" y="0"/>
                  <a:pt x="152397" y="0"/>
                </a:cubicBezTo>
                <a:close/>
              </a:path>
            </a:pathLst>
          </a:custGeom>
          <a:solidFill>
            <a:srgbClr val="1E3A8A">
              <a:alpha val="10196"/>
            </a:srgbClr>
          </a:solidFill>
          <a:ln w="20320">
            <a:solidFill>
              <a:srgbClr val="1E3A8A">
                <a:alpha val="20000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60559" y="43204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2" name="Text 40"/>
          <p:cNvSpPr/>
          <p:nvPr/>
        </p:nvSpPr>
        <p:spPr>
          <a:xfrm>
            <a:off x="1096327" y="4329950"/>
            <a:ext cx="843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Mẹo:</a:t>
            </a:r>
            <a:r>
              <a:rPr lang="en-US" sz="15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Mỗi đặc trưng đều có </a:t>
            </a:r>
            <a:r>
              <a:rPr lang="en-US" sz="1500" b="1" dirty="0">
                <a:solidFill>
                  <a:srgbClr val="FFFFFF"/>
                </a:solidFill>
                <a:highlight>
                  <a:srgbClr val="F59E0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ví dụ thực tế </a:t>
            </a:r>
            <a:r>
              <a:rPr lang="en-US" sz="15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trong đồi sống. Hãy cố gắng nêu ví dụ riêng của bạn!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Chốt kiến thức luyện tập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1000" y="1181100"/>
            <a:ext cx="11430000" cy="1266825"/>
          </a:xfrm>
          <a:custGeom>
            <a:avLst/>
            <a:gdLst/>
            <a:ahLst/>
            <a:cxnLst/>
            <a:rect l="l" t="t" r="r" b="b"/>
            <a:pathLst>
              <a:path w="11430000" h="1266825">
                <a:moveTo>
                  <a:pt x="152399" y="0"/>
                </a:moveTo>
                <a:lnTo>
                  <a:pt x="11277601" y="0"/>
                </a:lnTo>
                <a:cubicBezTo>
                  <a:pt x="11361769" y="0"/>
                  <a:pt x="11430000" y="68231"/>
                  <a:pt x="11430000" y="152399"/>
                </a:cubicBezTo>
                <a:lnTo>
                  <a:pt x="11430000" y="1114426"/>
                </a:lnTo>
                <a:cubicBezTo>
                  <a:pt x="11430000" y="1198594"/>
                  <a:pt x="11361769" y="1266825"/>
                  <a:pt x="11277601" y="1266825"/>
                </a:cubicBezTo>
                <a:lnTo>
                  <a:pt x="152399" y="1266825"/>
                </a:lnTo>
                <a:cubicBezTo>
                  <a:pt x="68231" y="1266825"/>
                  <a:pt x="0" y="1198594"/>
                  <a:pt x="0" y="1114426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31031" y="1409700"/>
            <a:ext cx="385763" cy="342900"/>
          </a:xfrm>
          <a:custGeom>
            <a:avLst/>
            <a:gdLst/>
            <a:ahLst/>
            <a:cxnLst/>
            <a:rect l="l" t="t" r="r" b="b"/>
            <a:pathLst>
              <a:path w="385763" h="342900">
                <a:moveTo>
                  <a:pt x="207280" y="-12658"/>
                </a:moveTo>
                <a:cubicBezTo>
                  <a:pt x="204534" y="-18016"/>
                  <a:pt x="198976" y="-21431"/>
                  <a:pt x="192948" y="-21431"/>
                </a:cubicBezTo>
                <a:cubicBezTo>
                  <a:pt x="186921" y="-21431"/>
                  <a:pt x="181362" y="-18016"/>
                  <a:pt x="178616" y="-12658"/>
                </a:cubicBezTo>
                <a:lnTo>
                  <a:pt x="129324" y="83917"/>
                </a:lnTo>
                <a:lnTo>
                  <a:pt x="22235" y="100928"/>
                </a:lnTo>
                <a:cubicBezTo>
                  <a:pt x="16274" y="101865"/>
                  <a:pt x="11318" y="106085"/>
                  <a:pt x="9443" y="111844"/>
                </a:cubicBezTo>
                <a:cubicBezTo>
                  <a:pt x="7568" y="117604"/>
                  <a:pt x="9108" y="123899"/>
                  <a:pt x="13328" y="128186"/>
                </a:cubicBezTo>
                <a:lnTo>
                  <a:pt x="89944" y="204869"/>
                </a:lnTo>
                <a:lnTo>
                  <a:pt x="73067" y="311959"/>
                </a:lnTo>
                <a:cubicBezTo>
                  <a:pt x="72130" y="317919"/>
                  <a:pt x="74608" y="323947"/>
                  <a:pt x="79497" y="327496"/>
                </a:cubicBezTo>
                <a:cubicBezTo>
                  <a:pt x="84386" y="331046"/>
                  <a:pt x="90815" y="331582"/>
                  <a:pt x="96240" y="328836"/>
                </a:cubicBezTo>
                <a:lnTo>
                  <a:pt x="192948" y="279678"/>
                </a:lnTo>
                <a:lnTo>
                  <a:pt x="289590" y="328836"/>
                </a:lnTo>
                <a:cubicBezTo>
                  <a:pt x="294948" y="331582"/>
                  <a:pt x="301444" y="331046"/>
                  <a:pt x="306333" y="327496"/>
                </a:cubicBezTo>
                <a:cubicBezTo>
                  <a:pt x="311222" y="323947"/>
                  <a:pt x="313700" y="317986"/>
                  <a:pt x="312762" y="311959"/>
                </a:cubicBezTo>
                <a:lnTo>
                  <a:pt x="295818" y="204869"/>
                </a:lnTo>
                <a:lnTo>
                  <a:pt x="372435" y="128186"/>
                </a:lnTo>
                <a:cubicBezTo>
                  <a:pt x="376721" y="123899"/>
                  <a:pt x="378195" y="117604"/>
                  <a:pt x="376319" y="111844"/>
                </a:cubicBezTo>
                <a:cubicBezTo>
                  <a:pt x="374444" y="106085"/>
                  <a:pt x="369555" y="101865"/>
                  <a:pt x="363528" y="100928"/>
                </a:cubicBezTo>
                <a:lnTo>
                  <a:pt x="256505" y="83917"/>
                </a:lnTo>
                <a:lnTo>
                  <a:pt x="207280" y="-12658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Text 4"/>
          <p:cNvSpPr/>
          <p:nvPr/>
        </p:nvSpPr>
        <p:spPr>
          <a:xfrm>
            <a:off x="1190625" y="1409700"/>
            <a:ext cx="34480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đặc trưng cốt lõi của AI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09600" y="1905000"/>
            <a:ext cx="1106805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Đây là những đặc trưng </a:t>
            </a:r>
            <a:r>
              <a:rPr lang="en-US" sz="15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cơ bản và quan trọng nhất</a:t>
            </a: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để nhận biết một hệ thống có phảI là AI hay không.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1000" y="2652713"/>
            <a:ext cx="2162175" cy="1504950"/>
          </a:xfrm>
          <a:custGeom>
            <a:avLst/>
            <a:gdLst/>
            <a:ahLst/>
            <a:cxnLst/>
            <a:rect l="l" t="t" r="r" b="b"/>
            <a:pathLst>
              <a:path w="2162175" h="1504950">
                <a:moveTo>
                  <a:pt x="38100" y="0"/>
                </a:moveTo>
                <a:lnTo>
                  <a:pt x="2124075" y="0"/>
                </a:lnTo>
                <a:cubicBezTo>
                  <a:pt x="2145103" y="0"/>
                  <a:pt x="2162175" y="17072"/>
                  <a:pt x="2162175" y="38100"/>
                </a:cubicBezTo>
                <a:lnTo>
                  <a:pt x="2162175" y="1390649"/>
                </a:lnTo>
                <a:cubicBezTo>
                  <a:pt x="2162175" y="1453776"/>
                  <a:pt x="2111001" y="1504950"/>
                  <a:pt x="2047874" y="1504950"/>
                </a:cubicBezTo>
                <a:lnTo>
                  <a:pt x="114301" y="1504950"/>
                </a:lnTo>
                <a:cubicBezTo>
                  <a:pt x="51174" y="1504950"/>
                  <a:pt x="0" y="1453776"/>
                  <a:pt x="0" y="139064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9" name="Shape 7"/>
          <p:cNvSpPr/>
          <p:nvPr/>
        </p:nvSpPr>
        <p:spPr>
          <a:xfrm>
            <a:off x="381000" y="2652713"/>
            <a:ext cx="2162175" cy="38100"/>
          </a:xfrm>
          <a:custGeom>
            <a:avLst/>
            <a:gdLst/>
            <a:ahLst/>
            <a:cxnLst/>
            <a:rect l="l" t="t" r="r" b="b"/>
            <a:pathLst>
              <a:path w="2162175" h="38100">
                <a:moveTo>
                  <a:pt x="38100" y="0"/>
                </a:moveTo>
                <a:lnTo>
                  <a:pt x="2124075" y="0"/>
                </a:lnTo>
                <a:cubicBezTo>
                  <a:pt x="2145103" y="0"/>
                  <a:pt x="2162175" y="17072"/>
                  <a:pt x="2162175" y="38100"/>
                </a:cubicBezTo>
                <a:lnTo>
                  <a:pt x="216217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10" name="Shape 8"/>
          <p:cNvSpPr/>
          <p:nvPr/>
        </p:nvSpPr>
        <p:spPr>
          <a:xfrm>
            <a:off x="1196340" y="282416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11" name="Text 9"/>
          <p:cNvSpPr/>
          <p:nvPr/>
        </p:nvSpPr>
        <p:spPr>
          <a:xfrm>
            <a:off x="1377910" y="2957513"/>
            <a:ext cx="171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334453" y="3471863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1431" y="87422"/>
                </a:moveTo>
                <a:lnTo>
                  <a:pt x="114836" y="125864"/>
                </a:lnTo>
                <a:cubicBezTo>
                  <a:pt x="119211" y="127650"/>
                  <a:pt x="123855" y="128588"/>
                  <a:pt x="128588" y="128588"/>
                </a:cubicBezTo>
                <a:cubicBezTo>
                  <a:pt x="133320" y="128588"/>
                  <a:pt x="137964" y="127650"/>
                  <a:pt x="142339" y="125864"/>
                </a:cubicBezTo>
                <a:lnTo>
                  <a:pt x="250567" y="81305"/>
                </a:lnTo>
                <a:cubicBezTo>
                  <a:pt x="254585" y="79653"/>
                  <a:pt x="257175" y="75768"/>
                  <a:pt x="257175" y="71437"/>
                </a:cubicBezTo>
                <a:cubicBezTo>
                  <a:pt x="257175" y="67107"/>
                  <a:pt x="254585" y="63222"/>
                  <a:pt x="250567" y="61570"/>
                </a:cubicBezTo>
                <a:lnTo>
                  <a:pt x="142339" y="17011"/>
                </a:lnTo>
                <a:cubicBezTo>
                  <a:pt x="137964" y="15225"/>
                  <a:pt x="133320" y="14288"/>
                  <a:pt x="128588" y="14288"/>
                </a:cubicBezTo>
                <a:cubicBezTo>
                  <a:pt x="123855" y="14288"/>
                  <a:pt x="119211" y="15225"/>
                  <a:pt x="114836" y="17011"/>
                </a:cubicBezTo>
                <a:lnTo>
                  <a:pt x="6608" y="61570"/>
                </a:lnTo>
                <a:cubicBezTo>
                  <a:pt x="2590" y="63222"/>
                  <a:pt x="0" y="67107"/>
                  <a:pt x="0" y="71438"/>
                </a:cubicBezTo>
                <a:lnTo>
                  <a:pt x="0" y="203597"/>
                </a:lnTo>
                <a:cubicBezTo>
                  <a:pt x="0" y="209535"/>
                  <a:pt x="4777" y="214313"/>
                  <a:pt x="10716" y="214313"/>
                </a:cubicBezTo>
                <a:cubicBezTo>
                  <a:pt x="16654" y="214313"/>
                  <a:pt x="21431" y="209535"/>
                  <a:pt x="21431" y="203597"/>
                </a:cubicBezTo>
                <a:lnTo>
                  <a:pt x="21431" y="87422"/>
                </a:lnTo>
                <a:close/>
                <a:moveTo>
                  <a:pt x="42863" y="119435"/>
                </a:moveTo>
                <a:lnTo>
                  <a:pt x="42863" y="171450"/>
                </a:lnTo>
                <a:cubicBezTo>
                  <a:pt x="42863" y="195114"/>
                  <a:pt x="81260" y="214313"/>
                  <a:pt x="128588" y="214313"/>
                </a:cubicBezTo>
                <a:cubicBezTo>
                  <a:pt x="175915" y="214313"/>
                  <a:pt x="214313" y="195114"/>
                  <a:pt x="214313" y="171450"/>
                </a:cubicBezTo>
                <a:lnTo>
                  <a:pt x="214313" y="119390"/>
                </a:lnTo>
                <a:lnTo>
                  <a:pt x="150510" y="145688"/>
                </a:lnTo>
                <a:cubicBezTo>
                  <a:pt x="143545" y="148545"/>
                  <a:pt x="136133" y="150019"/>
                  <a:pt x="128588" y="150019"/>
                </a:cubicBezTo>
                <a:cubicBezTo>
                  <a:pt x="121042" y="150019"/>
                  <a:pt x="113630" y="148545"/>
                  <a:pt x="106665" y="145688"/>
                </a:cubicBezTo>
                <a:lnTo>
                  <a:pt x="42863" y="119390"/>
                </a:ln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13" name="Text 11"/>
          <p:cNvSpPr/>
          <p:nvPr/>
        </p:nvSpPr>
        <p:spPr>
          <a:xfrm>
            <a:off x="495300" y="3776662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Khả năng học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697480" y="2652713"/>
            <a:ext cx="2162175" cy="1504950"/>
          </a:xfrm>
          <a:custGeom>
            <a:avLst/>
            <a:gdLst/>
            <a:ahLst/>
            <a:cxnLst/>
            <a:rect l="l" t="t" r="r" b="b"/>
            <a:pathLst>
              <a:path w="2162175" h="1504950">
                <a:moveTo>
                  <a:pt x="38100" y="0"/>
                </a:moveTo>
                <a:lnTo>
                  <a:pt x="2124075" y="0"/>
                </a:lnTo>
                <a:cubicBezTo>
                  <a:pt x="2145103" y="0"/>
                  <a:pt x="2162175" y="17072"/>
                  <a:pt x="2162175" y="38100"/>
                </a:cubicBezTo>
                <a:lnTo>
                  <a:pt x="2162175" y="1390649"/>
                </a:lnTo>
                <a:cubicBezTo>
                  <a:pt x="2162175" y="1453776"/>
                  <a:pt x="2111001" y="1504950"/>
                  <a:pt x="2047874" y="1504950"/>
                </a:cubicBezTo>
                <a:lnTo>
                  <a:pt x="114301" y="1504950"/>
                </a:lnTo>
                <a:cubicBezTo>
                  <a:pt x="51174" y="1504950"/>
                  <a:pt x="0" y="1453776"/>
                  <a:pt x="0" y="139064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2697480" y="2652713"/>
            <a:ext cx="2162175" cy="38100"/>
          </a:xfrm>
          <a:custGeom>
            <a:avLst/>
            <a:gdLst/>
            <a:ahLst/>
            <a:cxnLst/>
            <a:rect l="l" t="t" r="r" b="b"/>
            <a:pathLst>
              <a:path w="2162175" h="38100">
                <a:moveTo>
                  <a:pt x="38100" y="0"/>
                </a:moveTo>
                <a:lnTo>
                  <a:pt x="2124075" y="0"/>
                </a:lnTo>
                <a:cubicBezTo>
                  <a:pt x="2145103" y="0"/>
                  <a:pt x="2162175" y="17072"/>
                  <a:pt x="2162175" y="38100"/>
                </a:cubicBezTo>
                <a:lnTo>
                  <a:pt x="216217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6" name="Shape 14"/>
          <p:cNvSpPr/>
          <p:nvPr/>
        </p:nvSpPr>
        <p:spPr>
          <a:xfrm>
            <a:off x="3512820" y="282416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7" name="Text 15"/>
          <p:cNvSpPr/>
          <p:nvPr/>
        </p:nvSpPr>
        <p:spPr>
          <a:xfrm>
            <a:off x="3678317" y="2957513"/>
            <a:ext cx="200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665220" y="347186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3578" y="25003"/>
                </a:moveTo>
                <a:cubicBezTo>
                  <a:pt x="53578" y="11207"/>
                  <a:pt x="64785" y="0"/>
                  <a:pt x="78581" y="0"/>
                </a:cubicBezTo>
                <a:lnTo>
                  <a:pt x="89297" y="0"/>
                </a:lnTo>
                <a:cubicBezTo>
                  <a:pt x="97200" y="0"/>
                  <a:pt x="103584" y="6385"/>
                  <a:pt x="103584" y="14288"/>
                </a:cubicBezTo>
                <a:lnTo>
                  <a:pt x="103584" y="214313"/>
                </a:lnTo>
                <a:cubicBezTo>
                  <a:pt x="103584" y="222215"/>
                  <a:pt x="97200" y="228600"/>
                  <a:pt x="89297" y="228600"/>
                </a:cubicBezTo>
                <a:lnTo>
                  <a:pt x="75009" y="228600"/>
                </a:lnTo>
                <a:cubicBezTo>
                  <a:pt x="61704" y="228600"/>
                  <a:pt x="50497" y="219492"/>
                  <a:pt x="47327" y="207169"/>
                </a:cubicBezTo>
                <a:cubicBezTo>
                  <a:pt x="47015" y="207169"/>
                  <a:pt x="46747" y="207169"/>
                  <a:pt x="46434" y="207169"/>
                </a:cubicBezTo>
                <a:cubicBezTo>
                  <a:pt x="26700" y="207169"/>
                  <a:pt x="10716" y="191185"/>
                  <a:pt x="10716" y="171450"/>
                </a:cubicBezTo>
                <a:cubicBezTo>
                  <a:pt x="10716" y="163413"/>
                  <a:pt x="13395" y="156002"/>
                  <a:pt x="17859" y="150019"/>
                </a:cubicBezTo>
                <a:cubicBezTo>
                  <a:pt x="9198" y="143500"/>
                  <a:pt x="3572" y="133142"/>
                  <a:pt x="3572" y="121444"/>
                </a:cubicBezTo>
                <a:cubicBezTo>
                  <a:pt x="3572" y="107647"/>
                  <a:pt x="11430" y="95637"/>
                  <a:pt x="22860" y="89699"/>
                </a:cubicBezTo>
                <a:cubicBezTo>
                  <a:pt x="19690" y="84341"/>
                  <a:pt x="17859" y="78090"/>
                  <a:pt x="17859" y="71438"/>
                </a:cubicBezTo>
                <a:cubicBezTo>
                  <a:pt x="17859" y="51703"/>
                  <a:pt x="33844" y="35719"/>
                  <a:pt x="53578" y="35719"/>
                </a:cubicBezTo>
                <a:lnTo>
                  <a:pt x="53578" y="25003"/>
                </a:lnTo>
                <a:close/>
                <a:moveTo>
                  <a:pt x="175022" y="25003"/>
                </a:moveTo>
                <a:lnTo>
                  <a:pt x="175022" y="35719"/>
                </a:lnTo>
                <a:cubicBezTo>
                  <a:pt x="194756" y="35719"/>
                  <a:pt x="210741" y="51703"/>
                  <a:pt x="210741" y="71438"/>
                </a:cubicBezTo>
                <a:cubicBezTo>
                  <a:pt x="210741" y="78135"/>
                  <a:pt x="208910" y="84386"/>
                  <a:pt x="205740" y="89699"/>
                </a:cubicBezTo>
                <a:cubicBezTo>
                  <a:pt x="217215" y="95637"/>
                  <a:pt x="225028" y="107603"/>
                  <a:pt x="225028" y="121444"/>
                </a:cubicBezTo>
                <a:cubicBezTo>
                  <a:pt x="225028" y="133142"/>
                  <a:pt x="219402" y="143500"/>
                  <a:pt x="210741" y="150019"/>
                </a:cubicBezTo>
                <a:cubicBezTo>
                  <a:pt x="215205" y="156002"/>
                  <a:pt x="217884" y="163413"/>
                  <a:pt x="217884" y="171450"/>
                </a:cubicBezTo>
                <a:cubicBezTo>
                  <a:pt x="217884" y="191185"/>
                  <a:pt x="201900" y="207169"/>
                  <a:pt x="182166" y="207169"/>
                </a:cubicBezTo>
                <a:cubicBezTo>
                  <a:pt x="181853" y="207169"/>
                  <a:pt x="181585" y="207169"/>
                  <a:pt x="181273" y="207169"/>
                </a:cubicBezTo>
                <a:cubicBezTo>
                  <a:pt x="178103" y="219492"/>
                  <a:pt x="166896" y="228600"/>
                  <a:pt x="153591" y="228600"/>
                </a:cubicBezTo>
                <a:lnTo>
                  <a:pt x="139303" y="228600"/>
                </a:lnTo>
                <a:cubicBezTo>
                  <a:pt x="131400" y="228600"/>
                  <a:pt x="125016" y="222215"/>
                  <a:pt x="125016" y="214313"/>
                </a:cubicBezTo>
                <a:lnTo>
                  <a:pt x="125016" y="14288"/>
                </a:lnTo>
                <a:cubicBezTo>
                  <a:pt x="125016" y="6385"/>
                  <a:pt x="131400" y="0"/>
                  <a:pt x="139303" y="0"/>
                </a:cubicBezTo>
                <a:lnTo>
                  <a:pt x="150019" y="0"/>
                </a:lnTo>
                <a:cubicBezTo>
                  <a:pt x="163815" y="0"/>
                  <a:pt x="175022" y="11207"/>
                  <a:pt x="175022" y="25003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9" name="Text 17"/>
          <p:cNvSpPr/>
          <p:nvPr/>
        </p:nvSpPr>
        <p:spPr>
          <a:xfrm>
            <a:off x="2811780" y="3776662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Khả năng suy luận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013960" y="2652713"/>
            <a:ext cx="2162175" cy="1504950"/>
          </a:xfrm>
          <a:custGeom>
            <a:avLst/>
            <a:gdLst/>
            <a:ahLst/>
            <a:cxnLst/>
            <a:rect l="l" t="t" r="r" b="b"/>
            <a:pathLst>
              <a:path w="2162175" h="1504950">
                <a:moveTo>
                  <a:pt x="38100" y="0"/>
                </a:moveTo>
                <a:lnTo>
                  <a:pt x="2124075" y="0"/>
                </a:lnTo>
                <a:cubicBezTo>
                  <a:pt x="2145103" y="0"/>
                  <a:pt x="2162175" y="17072"/>
                  <a:pt x="2162175" y="38100"/>
                </a:cubicBezTo>
                <a:lnTo>
                  <a:pt x="2162175" y="1390649"/>
                </a:lnTo>
                <a:cubicBezTo>
                  <a:pt x="2162175" y="1453776"/>
                  <a:pt x="2111001" y="1504950"/>
                  <a:pt x="2047874" y="1504950"/>
                </a:cubicBezTo>
                <a:lnTo>
                  <a:pt x="114301" y="1504950"/>
                </a:lnTo>
                <a:cubicBezTo>
                  <a:pt x="51174" y="1504950"/>
                  <a:pt x="0" y="1453776"/>
                  <a:pt x="0" y="139064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5013960" y="2652713"/>
            <a:ext cx="2162175" cy="38100"/>
          </a:xfrm>
          <a:custGeom>
            <a:avLst/>
            <a:gdLst/>
            <a:ahLst/>
            <a:cxnLst/>
            <a:rect l="l" t="t" r="r" b="b"/>
            <a:pathLst>
              <a:path w="2162175" h="38100">
                <a:moveTo>
                  <a:pt x="38100" y="0"/>
                </a:moveTo>
                <a:lnTo>
                  <a:pt x="2124075" y="0"/>
                </a:lnTo>
                <a:cubicBezTo>
                  <a:pt x="2145103" y="0"/>
                  <a:pt x="2162175" y="17072"/>
                  <a:pt x="2162175" y="38100"/>
                </a:cubicBezTo>
                <a:lnTo>
                  <a:pt x="216217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2" name="Shape 20"/>
          <p:cNvSpPr/>
          <p:nvPr/>
        </p:nvSpPr>
        <p:spPr>
          <a:xfrm>
            <a:off x="5829300" y="282416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3" name="Text 21"/>
          <p:cNvSpPr/>
          <p:nvPr/>
        </p:nvSpPr>
        <p:spPr>
          <a:xfrm>
            <a:off x="5992296" y="2957513"/>
            <a:ext cx="20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967413" y="3471863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8588" y="14288"/>
                </a:moveTo>
                <a:cubicBezTo>
                  <a:pt x="92512" y="14288"/>
                  <a:pt x="63624" y="30718"/>
                  <a:pt x="42595" y="50274"/>
                </a:cubicBezTo>
                <a:cubicBezTo>
                  <a:pt x="21699" y="69696"/>
                  <a:pt x="7724" y="92869"/>
                  <a:pt x="1072" y="108808"/>
                </a:cubicBezTo>
                <a:cubicBezTo>
                  <a:pt x="-402" y="112335"/>
                  <a:pt x="-402" y="116265"/>
                  <a:pt x="1072" y="119792"/>
                </a:cubicBezTo>
                <a:cubicBezTo>
                  <a:pt x="7724" y="135731"/>
                  <a:pt x="21699" y="158948"/>
                  <a:pt x="42595" y="178326"/>
                </a:cubicBezTo>
                <a:cubicBezTo>
                  <a:pt x="63624" y="197837"/>
                  <a:pt x="92512" y="214313"/>
                  <a:pt x="128588" y="214313"/>
                </a:cubicBezTo>
                <a:cubicBezTo>
                  <a:pt x="164663" y="214313"/>
                  <a:pt x="193551" y="197882"/>
                  <a:pt x="214580" y="178326"/>
                </a:cubicBezTo>
                <a:cubicBezTo>
                  <a:pt x="235476" y="158904"/>
                  <a:pt x="249451" y="135731"/>
                  <a:pt x="256103" y="119792"/>
                </a:cubicBezTo>
                <a:cubicBezTo>
                  <a:pt x="257577" y="116265"/>
                  <a:pt x="257577" y="112335"/>
                  <a:pt x="256103" y="108808"/>
                </a:cubicBezTo>
                <a:cubicBezTo>
                  <a:pt x="249451" y="92869"/>
                  <a:pt x="235476" y="69652"/>
                  <a:pt x="214580" y="50274"/>
                </a:cubicBezTo>
                <a:cubicBezTo>
                  <a:pt x="193551" y="30763"/>
                  <a:pt x="164663" y="14287"/>
                  <a:pt x="128588" y="14287"/>
                </a:cubicBezTo>
                <a:close/>
                <a:moveTo>
                  <a:pt x="64294" y="114300"/>
                </a:moveTo>
                <a:cubicBezTo>
                  <a:pt x="64294" y="78815"/>
                  <a:pt x="93103" y="50006"/>
                  <a:pt x="128588" y="50006"/>
                </a:cubicBezTo>
                <a:cubicBezTo>
                  <a:pt x="164072" y="50006"/>
                  <a:pt x="192881" y="78815"/>
                  <a:pt x="192881" y="114300"/>
                </a:cubicBezTo>
                <a:cubicBezTo>
                  <a:pt x="192881" y="149785"/>
                  <a:pt x="164072" y="178594"/>
                  <a:pt x="128588" y="178594"/>
                </a:cubicBezTo>
                <a:cubicBezTo>
                  <a:pt x="93103" y="178594"/>
                  <a:pt x="64294" y="149785"/>
                  <a:pt x="64294" y="114300"/>
                </a:cubicBezTo>
                <a:close/>
                <a:moveTo>
                  <a:pt x="128588" y="85725"/>
                </a:moveTo>
                <a:cubicBezTo>
                  <a:pt x="128588" y="101486"/>
                  <a:pt x="115773" y="114300"/>
                  <a:pt x="100013" y="114300"/>
                </a:cubicBezTo>
                <a:cubicBezTo>
                  <a:pt x="94878" y="114300"/>
                  <a:pt x="90056" y="112961"/>
                  <a:pt x="85859" y="110550"/>
                </a:cubicBezTo>
                <a:cubicBezTo>
                  <a:pt x="85412" y="115416"/>
                  <a:pt x="85814" y="120417"/>
                  <a:pt x="87154" y="125373"/>
                </a:cubicBezTo>
                <a:cubicBezTo>
                  <a:pt x="93271" y="148233"/>
                  <a:pt x="116800" y="161806"/>
                  <a:pt x="139660" y="155689"/>
                </a:cubicBezTo>
                <a:cubicBezTo>
                  <a:pt x="162520" y="149572"/>
                  <a:pt x="176093" y="126043"/>
                  <a:pt x="169977" y="103183"/>
                </a:cubicBezTo>
                <a:cubicBezTo>
                  <a:pt x="164529" y="82778"/>
                  <a:pt x="145197" y="69786"/>
                  <a:pt x="124837" y="71571"/>
                </a:cubicBezTo>
                <a:cubicBezTo>
                  <a:pt x="127203" y="75724"/>
                  <a:pt x="128588" y="80546"/>
                  <a:pt x="128588" y="8572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5" name="Text 23"/>
          <p:cNvSpPr/>
          <p:nvPr/>
        </p:nvSpPr>
        <p:spPr>
          <a:xfrm>
            <a:off x="5128260" y="3776662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Khả năng nhận thức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330440" y="2652713"/>
            <a:ext cx="2162175" cy="1504950"/>
          </a:xfrm>
          <a:custGeom>
            <a:avLst/>
            <a:gdLst/>
            <a:ahLst/>
            <a:cxnLst/>
            <a:rect l="l" t="t" r="r" b="b"/>
            <a:pathLst>
              <a:path w="2162175" h="1504950">
                <a:moveTo>
                  <a:pt x="38100" y="0"/>
                </a:moveTo>
                <a:lnTo>
                  <a:pt x="2124075" y="0"/>
                </a:lnTo>
                <a:cubicBezTo>
                  <a:pt x="2145103" y="0"/>
                  <a:pt x="2162175" y="17072"/>
                  <a:pt x="2162175" y="38100"/>
                </a:cubicBezTo>
                <a:lnTo>
                  <a:pt x="2162175" y="1390649"/>
                </a:lnTo>
                <a:cubicBezTo>
                  <a:pt x="2162175" y="1453776"/>
                  <a:pt x="2111001" y="1504950"/>
                  <a:pt x="2047874" y="1504950"/>
                </a:cubicBezTo>
                <a:lnTo>
                  <a:pt x="114301" y="1504950"/>
                </a:lnTo>
                <a:cubicBezTo>
                  <a:pt x="51174" y="1504950"/>
                  <a:pt x="0" y="1453776"/>
                  <a:pt x="0" y="139064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7330440" y="2652713"/>
            <a:ext cx="2162175" cy="38100"/>
          </a:xfrm>
          <a:custGeom>
            <a:avLst/>
            <a:gdLst/>
            <a:ahLst/>
            <a:cxnLst/>
            <a:rect l="l" t="t" r="r" b="b"/>
            <a:pathLst>
              <a:path w="2162175" h="38100">
                <a:moveTo>
                  <a:pt x="38100" y="0"/>
                </a:moveTo>
                <a:lnTo>
                  <a:pt x="2124075" y="0"/>
                </a:lnTo>
                <a:cubicBezTo>
                  <a:pt x="2145103" y="0"/>
                  <a:pt x="2162175" y="17072"/>
                  <a:pt x="2162175" y="38100"/>
                </a:cubicBezTo>
                <a:lnTo>
                  <a:pt x="216217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28" name="Shape 26"/>
          <p:cNvSpPr/>
          <p:nvPr/>
        </p:nvSpPr>
        <p:spPr>
          <a:xfrm>
            <a:off x="8145780" y="282416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29" name="Text 27"/>
          <p:cNvSpPr/>
          <p:nvPr/>
        </p:nvSpPr>
        <p:spPr>
          <a:xfrm>
            <a:off x="8309015" y="2957513"/>
            <a:ext cx="20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283893" y="3471863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71438" y="0"/>
                </a:moveTo>
                <a:cubicBezTo>
                  <a:pt x="79340" y="0"/>
                  <a:pt x="85725" y="6385"/>
                  <a:pt x="85725" y="14288"/>
                </a:cubicBezTo>
                <a:lnTo>
                  <a:pt x="85725" y="28575"/>
                </a:lnTo>
                <a:lnTo>
                  <a:pt x="142875" y="28575"/>
                </a:lnTo>
                <a:cubicBezTo>
                  <a:pt x="150778" y="28575"/>
                  <a:pt x="157163" y="34960"/>
                  <a:pt x="157163" y="42863"/>
                </a:cubicBezTo>
                <a:cubicBezTo>
                  <a:pt x="157163" y="50765"/>
                  <a:pt x="150778" y="57150"/>
                  <a:pt x="142875" y="57150"/>
                </a:cubicBezTo>
                <a:lnTo>
                  <a:pt x="138589" y="57150"/>
                </a:lnTo>
                <a:lnTo>
                  <a:pt x="134838" y="67464"/>
                </a:lnTo>
                <a:cubicBezTo>
                  <a:pt x="127516" y="87645"/>
                  <a:pt x="116488" y="106085"/>
                  <a:pt x="102602" y="121935"/>
                </a:cubicBezTo>
                <a:cubicBezTo>
                  <a:pt x="108942" y="125864"/>
                  <a:pt x="115550" y="129347"/>
                  <a:pt x="122426" y="132427"/>
                </a:cubicBezTo>
                <a:lnTo>
                  <a:pt x="144929" y="142429"/>
                </a:lnTo>
                <a:lnTo>
                  <a:pt x="172700" y="79921"/>
                </a:lnTo>
                <a:cubicBezTo>
                  <a:pt x="174977" y="74741"/>
                  <a:pt x="180112" y="71438"/>
                  <a:pt x="185737" y="71438"/>
                </a:cubicBezTo>
                <a:cubicBezTo>
                  <a:pt x="191363" y="71438"/>
                  <a:pt x="196498" y="74741"/>
                  <a:pt x="198775" y="79921"/>
                </a:cubicBezTo>
                <a:lnTo>
                  <a:pt x="255925" y="208508"/>
                </a:lnTo>
                <a:cubicBezTo>
                  <a:pt x="259140" y="215741"/>
                  <a:pt x="255880" y="224180"/>
                  <a:pt x="248692" y="227350"/>
                </a:cubicBezTo>
                <a:cubicBezTo>
                  <a:pt x="241503" y="230520"/>
                  <a:pt x="233020" y="227305"/>
                  <a:pt x="229850" y="220117"/>
                </a:cubicBezTo>
                <a:lnTo>
                  <a:pt x="220920" y="200025"/>
                </a:lnTo>
                <a:lnTo>
                  <a:pt x="150599" y="200025"/>
                </a:lnTo>
                <a:lnTo>
                  <a:pt x="141669" y="220117"/>
                </a:lnTo>
                <a:cubicBezTo>
                  <a:pt x="138455" y="227350"/>
                  <a:pt x="130016" y="230565"/>
                  <a:pt x="122828" y="227350"/>
                </a:cubicBezTo>
                <a:cubicBezTo>
                  <a:pt x="115639" y="224135"/>
                  <a:pt x="112380" y="215697"/>
                  <a:pt x="115595" y="208508"/>
                </a:cubicBezTo>
                <a:lnTo>
                  <a:pt x="133365" y="168548"/>
                </a:lnTo>
                <a:lnTo>
                  <a:pt x="110862" y="158547"/>
                </a:lnTo>
                <a:cubicBezTo>
                  <a:pt x="100593" y="153992"/>
                  <a:pt x="90770" y="148545"/>
                  <a:pt x="81483" y="142295"/>
                </a:cubicBezTo>
                <a:cubicBezTo>
                  <a:pt x="71973" y="149974"/>
                  <a:pt x="61570" y="156671"/>
                  <a:pt x="50453" y="162252"/>
                </a:cubicBezTo>
                <a:lnTo>
                  <a:pt x="34960" y="169932"/>
                </a:lnTo>
                <a:cubicBezTo>
                  <a:pt x="27905" y="173459"/>
                  <a:pt x="19333" y="170602"/>
                  <a:pt x="15806" y="163547"/>
                </a:cubicBezTo>
                <a:cubicBezTo>
                  <a:pt x="12278" y="156493"/>
                  <a:pt x="15136" y="147920"/>
                  <a:pt x="22190" y="144393"/>
                </a:cubicBezTo>
                <a:lnTo>
                  <a:pt x="37594" y="136669"/>
                </a:lnTo>
                <a:cubicBezTo>
                  <a:pt x="44872" y="133008"/>
                  <a:pt x="51792" y="128766"/>
                  <a:pt x="58311" y="124033"/>
                </a:cubicBezTo>
                <a:cubicBezTo>
                  <a:pt x="52149" y="118363"/>
                  <a:pt x="46345" y="112246"/>
                  <a:pt x="40943" y="105772"/>
                </a:cubicBezTo>
                <a:lnTo>
                  <a:pt x="36433" y="100325"/>
                </a:lnTo>
                <a:cubicBezTo>
                  <a:pt x="31388" y="94253"/>
                  <a:pt x="32192" y="85234"/>
                  <a:pt x="38264" y="80189"/>
                </a:cubicBezTo>
                <a:cubicBezTo>
                  <a:pt x="44336" y="75143"/>
                  <a:pt x="53355" y="75947"/>
                  <a:pt x="58400" y="82019"/>
                </a:cubicBezTo>
                <a:lnTo>
                  <a:pt x="62954" y="87466"/>
                </a:lnTo>
                <a:cubicBezTo>
                  <a:pt x="68089" y="93672"/>
                  <a:pt x="73715" y="99432"/>
                  <a:pt x="79653" y="104745"/>
                </a:cubicBezTo>
                <a:cubicBezTo>
                  <a:pt x="91931" y="91172"/>
                  <a:pt x="101620" y="75233"/>
                  <a:pt x="108005" y="57686"/>
                </a:cubicBezTo>
                <a:lnTo>
                  <a:pt x="108228" y="57150"/>
                </a:lnTo>
                <a:lnTo>
                  <a:pt x="14332" y="57150"/>
                </a:lnTo>
                <a:cubicBezTo>
                  <a:pt x="6385" y="57150"/>
                  <a:pt x="0" y="50765"/>
                  <a:pt x="0" y="42863"/>
                </a:cubicBezTo>
                <a:cubicBezTo>
                  <a:pt x="0" y="34960"/>
                  <a:pt x="6385" y="28575"/>
                  <a:pt x="14288" y="28575"/>
                </a:cubicBezTo>
                <a:lnTo>
                  <a:pt x="57150" y="28575"/>
                </a:lnTo>
                <a:lnTo>
                  <a:pt x="57150" y="14288"/>
                </a:lnTo>
                <a:cubicBezTo>
                  <a:pt x="57150" y="6385"/>
                  <a:pt x="63535" y="0"/>
                  <a:pt x="71438" y="0"/>
                </a:cubicBezTo>
                <a:close/>
                <a:moveTo>
                  <a:pt x="185738" y="120908"/>
                </a:moveTo>
                <a:lnTo>
                  <a:pt x="163279" y="171450"/>
                </a:lnTo>
                <a:lnTo>
                  <a:pt x="208196" y="171450"/>
                </a:lnTo>
                <a:lnTo>
                  <a:pt x="185738" y="120908"/>
                </a:ln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31" name="Text 29"/>
          <p:cNvSpPr/>
          <p:nvPr/>
        </p:nvSpPr>
        <p:spPr>
          <a:xfrm>
            <a:off x="7444740" y="3776662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Hiểu ngôn ngữ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9646920" y="2652713"/>
            <a:ext cx="2162175" cy="1504950"/>
          </a:xfrm>
          <a:custGeom>
            <a:avLst/>
            <a:gdLst/>
            <a:ahLst/>
            <a:cxnLst/>
            <a:rect l="l" t="t" r="r" b="b"/>
            <a:pathLst>
              <a:path w="2162175" h="1504950">
                <a:moveTo>
                  <a:pt x="38100" y="0"/>
                </a:moveTo>
                <a:lnTo>
                  <a:pt x="2124075" y="0"/>
                </a:lnTo>
                <a:cubicBezTo>
                  <a:pt x="2145103" y="0"/>
                  <a:pt x="2162175" y="17072"/>
                  <a:pt x="2162175" y="38100"/>
                </a:cubicBezTo>
                <a:lnTo>
                  <a:pt x="2162175" y="1390649"/>
                </a:lnTo>
                <a:cubicBezTo>
                  <a:pt x="2162175" y="1453776"/>
                  <a:pt x="2111001" y="1504950"/>
                  <a:pt x="2047874" y="1504950"/>
                </a:cubicBezTo>
                <a:lnTo>
                  <a:pt x="114301" y="1504950"/>
                </a:lnTo>
                <a:cubicBezTo>
                  <a:pt x="51174" y="1504950"/>
                  <a:pt x="0" y="1453776"/>
                  <a:pt x="0" y="1390649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42875" dist="952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3" name="Shape 31"/>
          <p:cNvSpPr/>
          <p:nvPr/>
        </p:nvSpPr>
        <p:spPr>
          <a:xfrm>
            <a:off x="9646920" y="2652713"/>
            <a:ext cx="2162175" cy="38100"/>
          </a:xfrm>
          <a:custGeom>
            <a:avLst/>
            <a:gdLst/>
            <a:ahLst/>
            <a:cxnLst/>
            <a:rect l="l" t="t" r="r" b="b"/>
            <a:pathLst>
              <a:path w="2162175" h="38100">
                <a:moveTo>
                  <a:pt x="38100" y="0"/>
                </a:moveTo>
                <a:lnTo>
                  <a:pt x="2124075" y="0"/>
                </a:lnTo>
                <a:cubicBezTo>
                  <a:pt x="2145103" y="0"/>
                  <a:pt x="2162175" y="17072"/>
                  <a:pt x="2162175" y="38100"/>
                </a:cubicBezTo>
                <a:lnTo>
                  <a:pt x="216217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4" name="Shape 32"/>
          <p:cNvSpPr/>
          <p:nvPr/>
        </p:nvSpPr>
        <p:spPr>
          <a:xfrm>
            <a:off x="10462260" y="282416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5" name="Text 33"/>
          <p:cNvSpPr/>
          <p:nvPr/>
        </p:nvSpPr>
        <p:spPr>
          <a:xfrm>
            <a:off x="10624424" y="2957513"/>
            <a:ext cx="209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0614660" y="347186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0013" y="0"/>
                </a:moveTo>
                <a:cubicBezTo>
                  <a:pt x="115773" y="0"/>
                  <a:pt x="128588" y="9599"/>
                  <a:pt x="128588" y="21431"/>
                </a:cubicBezTo>
                <a:cubicBezTo>
                  <a:pt x="128588" y="26075"/>
                  <a:pt x="126623" y="30361"/>
                  <a:pt x="123230" y="33888"/>
                </a:cubicBezTo>
                <a:cubicBezTo>
                  <a:pt x="120283" y="36969"/>
                  <a:pt x="117872" y="40719"/>
                  <a:pt x="117872" y="45006"/>
                </a:cubicBezTo>
                <a:cubicBezTo>
                  <a:pt x="117872" y="51703"/>
                  <a:pt x="123319" y="57150"/>
                  <a:pt x="130016" y="57150"/>
                </a:cubicBezTo>
                <a:lnTo>
                  <a:pt x="150019" y="57150"/>
                </a:lnTo>
                <a:cubicBezTo>
                  <a:pt x="161851" y="57150"/>
                  <a:pt x="171450" y="66749"/>
                  <a:pt x="171450" y="78581"/>
                </a:cubicBezTo>
                <a:lnTo>
                  <a:pt x="171450" y="98584"/>
                </a:lnTo>
                <a:cubicBezTo>
                  <a:pt x="171450" y="105281"/>
                  <a:pt x="176897" y="110728"/>
                  <a:pt x="183594" y="110728"/>
                </a:cubicBezTo>
                <a:cubicBezTo>
                  <a:pt x="187836" y="110728"/>
                  <a:pt x="191631" y="108317"/>
                  <a:pt x="194712" y="105370"/>
                </a:cubicBezTo>
                <a:cubicBezTo>
                  <a:pt x="198239" y="102022"/>
                  <a:pt x="202525" y="100013"/>
                  <a:pt x="207169" y="100013"/>
                </a:cubicBezTo>
                <a:cubicBezTo>
                  <a:pt x="219001" y="100013"/>
                  <a:pt x="228600" y="112827"/>
                  <a:pt x="228600" y="128588"/>
                </a:cubicBezTo>
                <a:cubicBezTo>
                  <a:pt x="228600" y="144348"/>
                  <a:pt x="219001" y="157163"/>
                  <a:pt x="207169" y="157163"/>
                </a:cubicBezTo>
                <a:cubicBezTo>
                  <a:pt x="202525" y="157163"/>
                  <a:pt x="198194" y="155198"/>
                  <a:pt x="194712" y="151805"/>
                </a:cubicBezTo>
                <a:cubicBezTo>
                  <a:pt x="191631" y="148858"/>
                  <a:pt x="187881" y="146447"/>
                  <a:pt x="183594" y="146447"/>
                </a:cubicBezTo>
                <a:cubicBezTo>
                  <a:pt x="176897" y="146447"/>
                  <a:pt x="171450" y="151894"/>
                  <a:pt x="171450" y="158591"/>
                </a:cubicBezTo>
                <a:lnTo>
                  <a:pt x="171450" y="207169"/>
                </a:lnTo>
                <a:cubicBezTo>
                  <a:pt x="171450" y="219001"/>
                  <a:pt x="161851" y="228600"/>
                  <a:pt x="150019" y="228600"/>
                </a:cubicBezTo>
                <a:lnTo>
                  <a:pt x="124658" y="228600"/>
                </a:lnTo>
                <a:cubicBezTo>
                  <a:pt x="118943" y="228600"/>
                  <a:pt x="114300" y="223957"/>
                  <a:pt x="114300" y="218242"/>
                </a:cubicBezTo>
                <a:cubicBezTo>
                  <a:pt x="114300" y="214134"/>
                  <a:pt x="116890" y="210517"/>
                  <a:pt x="120194" y="208062"/>
                </a:cubicBezTo>
                <a:cubicBezTo>
                  <a:pt x="125373" y="204177"/>
                  <a:pt x="128588" y="198819"/>
                  <a:pt x="128588" y="192881"/>
                </a:cubicBezTo>
                <a:cubicBezTo>
                  <a:pt x="128588" y="181049"/>
                  <a:pt x="115773" y="171450"/>
                  <a:pt x="100013" y="171450"/>
                </a:cubicBezTo>
                <a:cubicBezTo>
                  <a:pt x="84252" y="171450"/>
                  <a:pt x="71438" y="181049"/>
                  <a:pt x="71438" y="192881"/>
                </a:cubicBezTo>
                <a:cubicBezTo>
                  <a:pt x="71438" y="198819"/>
                  <a:pt x="74652" y="204177"/>
                  <a:pt x="79831" y="208062"/>
                </a:cubicBezTo>
                <a:cubicBezTo>
                  <a:pt x="83135" y="210517"/>
                  <a:pt x="85725" y="214089"/>
                  <a:pt x="85725" y="218242"/>
                </a:cubicBezTo>
                <a:cubicBezTo>
                  <a:pt x="85725" y="223957"/>
                  <a:pt x="81082" y="228600"/>
                  <a:pt x="75367" y="228600"/>
                </a:cubicBezTo>
                <a:lnTo>
                  <a:pt x="21431" y="228600"/>
                </a:lnTo>
                <a:cubicBezTo>
                  <a:pt x="9599" y="228600"/>
                  <a:pt x="0" y="219001"/>
                  <a:pt x="0" y="207169"/>
                </a:cubicBezTo>
                <a:lnTo>
                  <a:pt x="0" y="153233"/>
                </a:lnTo>
                <a:cubicBezTo>
                  <a:pt x="0" y="147518"/>
                  <a:pt x="4643" y="142875"/>
                  <a:pt x="10358" y="142875"/>
                </a:cubicBezTo>
                <a:cubicBezTo>
                  <a:pt x="14466" y="142875"/>
                  <a:pt x="18083" y="145465"/>
                  <a:pt x="20538" y="148769"/>
                </a:cubicBezTo>
                <a:cubicBezTo>
                  <a:pt x="24423" y="153948"/>
                  <a:pt x="29781" y="157163"/>
                  <a:pt x="35719" y="157163"/>
                </a:cubicBezTo>
                <a:cubicBezTo>
                  <a:pt x="47551" y="157163"/>
                  <a:pt x="57150" y="144348"/>
                  <a:pt x="57150" y="128588"/>
                </a:cubicBezTo>
                <a:cubicBezTo>
                  <a:pt x="57150" y="112827"/>
                  <a:pt x="47551" y="100013"/>
                  <a:pt x="35719" y="100013"/>
                </a:cubicBezTo>
                <a:cubicBezTo>
                  <a:pt x="29781" y="100013"/>
                  <a:pt x="24423" y="103227"/>
                  <a:pt x="20538" y="108406"/>
                </a:cubicBezTo>
                <a:cubicBezTo>
                  <a:pt x="18083" y="111710"/>
                  <a:pt x="14511" y="114300"/>
                  <a:pt x="10358" y="114300"/>
                </a:cubicBezTo>
                <a:cubicBezTo>
                  <a:pt x="4643" y="114300"/>
                  <a:pt x="0" y="109657"/>
                  <a:pt x="0" y="103942"/>
                </a:cubicBezTo>
                <a:lnTo>
                  <a:pt x="0" y="78581"/>
                </a:lnTo>
                <a:cubicBezTo>
                  <a:pt x="0" y="66749"/>
                  <a:pt x="9599" y="57150"/>
                  <a:pt x="21431" y="57150"/>
                </a:cubicBezTo>
                <a:lnTo>
                  <a:pt x="70009" y="57150"/>
                </a:lnTo>
                <a:cubicBezTo>
                  <a:pt x="76706" y="57150"/>
                  <a:pt x="82153" y="51703"/>
                  <a:pt x="82153" y="45006"/>
                </a:cubicBezTo>
                <a:cubicBezTo>
                  <a:pt x="82153" y="40764"/>
                  <a:pt x="79742" y="36969"/>
                  <a:pt x="76795" y="33888"/>
                </a:cubicBezTo>
                <a:cubicBezTo>
                  <a:pt x="73447" y="30361"/>
                  <a:pt x="71438" y="26075"/>
                  <a:pt x="71438" y="21431"/>
                </a:cubicBezTo>
                <a:cubicBezTo>
                  <a:pt x="71438" y="9599"/>
                  <a:pt x="84252" y="0"/>
                  <a:pt x="100013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37" name="Text 35"/>
          <p:cNvSpPr/>
          <p:nvPr/>
        </p:nvSpPr>
        <p:spPr>
          <a:xfrm>
            <a:off x="9761220" y="3776662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Giải quyết vấn đề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19100" y="4348163"/>
            <a:ext cx="5562600" cy="1752600"/>
          </a:xfrm>
          <a:custGeom>
            <a:avLst/>
            <a:gdLst/>
            <a:ahLst/>
            <a:cxnLst/>
            <a:rect l="l" t="t" r="r" b="b"/>
            <a:pathLst>
              <a:path w="5562600" h="1752600">
                <a:moveTo>
                  <a:pt x="76200" y="0"/>
                </a:moveTo>
                <a:lnTo>
                  <a:pt x="5410194" y="0"/>
                </a:lnTo>
                <a:cubicBezTo>
                  <a:pt x="5494365" y="0"/>
                  <a:pt x="5562600" y="68235"/>
                  <a:pt x="5562600" y="152406"/>
                </a:cubicBezTo>
                <a:lnTo>
                  <a:pt x="5562600" y="1600194"/>
                </a:lnTo>
                <a:cubicBezTo>
                  <a:pt x="5562600" y="1684365"/>
                  <a:pt x="5494365" y="1752600"/>
                  <a:pt x="5410194" y="1752600"/>
                </a:cubicBezTo>
                <a:lnTo>
                  <a:pt x="76200" y="1752600"/>
                </a:lnTo>
                <a:cubicBezTo>
                  <a:pt x="34144" y="1752600"/>
                  <a:pt x="0" y="1718456"/>
                  <a:pt x="0" y="1676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8A">
              <a:alpha val="1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419100" y="4348163"/>
            <a:ext cx="76200" cy="1752600"/>
          </a:xfrm>
          <a:custGeom>
            <a:avLst/>
            <a:gdLst/>
            <a:ahLst/>
            <a:cxnLst/>
            <a:rect l="l" t="t" r="r" b="b"/>
            <a:pathLst>
              <a:path w="76200" h="1752600">
                <a:moveTo>
                  <a:pt x="76200" y="0"/>
                </a:moveTo>
                <a:lnTo>
                  <a:pt x="76200" y="0"/>
                </a:lnTo>
                <a:lnTo>
                  <a:pt x="76200" y="1752600"/>
                </a:lnTo>
                <a:lnTo>
                  <a:pt x="76200" y="1752600"/>
                </a:lnTo>
                <a:cubicBezTo>
                  <a:pt x="34144" y="1752600"/>
                  <a:pt x="0" y="1718456"/>
                  <a:pt x="0" y="1676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40" name="Shape 38"/>
          <p:cNvSpPr/>
          <p:nvPr/>
        </p:nvSpPr>
        <p:spPr>
          <a:xfrm>
            <a:off x="685800" y="4548057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189979" y="118709"/>
                </a:moveTo>
                <a:lnTo>
                  <a:pt x="145331" y="190147"/>
                </a:lnTo>
                <a:cubicBezTo>
                  <a:pt x="142987" y="193886"/>
                  <a:pt x="138968" y="196230"/>
                  <a:pt x="134559" y="196453"/>
                </a:cubicBezTo>
                <a:cubicBezTo>
                  <a:pt x="130150" y="196676"/>
                  <a:pt x="125909" y="194667"/>
                  <a:pt x="123285" y="191095"/>
                </a:cubicBezTo>
                <a:lnTo>
                  <a:pt x="96496" y="155377"/>
                </a:lnTo>
                <a:cubicBezTo>
                  <a:pt x="92032" y="149461"/>
                  <a:pt x="93259" y="141089"/>
                  <a:pt x="99175" y="136624"/>
                </a:cubicBezTo>
                <a:cubicBezTo>
                  <a:pt x="105091" y="132159"/>
                  <a:pt x="113463" y="133387"/>
                  <a:pt x="117928" y="139303"/>
                </a:cubicBezTo>
                <a:lnTo>
                  <a:pt x="132997" y="159395"/>
                </a:lnTo>
                <a:lnTo>
                  <a:pt x="167264" y="104533"/>
                </a:lnTo>
                <a:cubicBezTo>
                  <a:pt x="171171" y="98282"/>
                  <a:pt x="179431" y="96329"/>
                  <a:pt x="185738" y="100292"/>
                </a:cubicBezTo>
                <a:cubicBezTo>
                  <a:pt x="192044" y="104254"/>
                  <a:pt x="193942" y="112458"/>
                  <a:pt x="189979" y="118765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41" name="Text 39"/>
          <p:cNvSpPr/>
          <p:nvPr/>
        </p:nvSpPr>
        <p:spPr>
          <a:xfrm>
            <a:off x="1119188" y="4538663"/>
            <a:ext cx="152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Đã nắm vững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82228" y="5005257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3" name="Text 41"/>
          <p:cNvSpPr/>
          <p:nvPr/>
        </p:nvSpPr>
        <p:spPr>
          <a:xfrm>
            <a:off x="938213" y="4957632"/>
            <a:ext cx="2114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Khái niệm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trí tuệ nhân tạo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82228" y="5348157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5" name="Text 43"/>
          <p:cNvSpPr/>
          <p:nvPr/>
        </p:nvSpPr>
        <p:spPr>
          <a:xfrm>
            <a:off x="938213" y="5300532"/>
            <a:ext cx="2257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Phân biệt AI vs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tự động hóa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82228" y="5691057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45599" y="23474"/>
                </a:moveTo>
                <a:cubicBezTo>
                  <a:pt x="150387" y="26956"/>
                  <a:pt x="151459" y="33654"/>
                  <a:pt x="147976" y="38442"/>
                </a:cubicBezTo>
                <a:lnTo>
                  <a:pt x="62251" y="156314"/>
                </a:lnTo>
                <a:cubicBezTo>
                  <a:pt x="60409" y="158859"/>
                  <a:pt x="57563" y="160433"/>
                  <a:pt x="54415" y="160701"/>
                </a:cubicBezTo>
                <a:cubicBezTo>
                  <a:pt x="51268" y="160969"/>
                  <a:pt x="48220" y="159797"/>
                  <a:pt x="46010" y="157587"/>
                </a:cubicBezTo>
                <a:lnTo>
                  <a:pt x="3148" y="114724"/>
                </a:lnTo>
                <a:cubicBezTo>
                  <a:pt x="-1038" y="110538"/>
                  <a:pt x="-1038" y="103741"/>
                  <a:pt x="3148" y="99555"/>
                </a:cubicBezTo>
                <a:cubicBezTo>
                  <a:pt x="7334" y="95369"/>
                  <a:pt x="14131" y="95369"/>
                  <a:pt x="18317" y="99555"/>
                </a:cubicBezTo>
                <a:lnTo>
                  <a:pt x="52306" y="133543"/>
                </a:lnTo>
                <a:lnTo>
                  <a:pt x="130664" y="25818"/>
                </a:lnTo>
                <a:cubicBezTo>
                  <a:pt x="134146" y="21029"/>
                  <a:pt x="140843" y="19958"/>
                  <a:pt x="145632" y="2344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7" name="Text 45"/>
          <p:cNvSpPr/>
          <p:nvPr/>
        </p:nvSpPr>
        <p:spPr>
          <a:xfrm>
            <a:off x="938213" y="5643432"/>
            <a:ext cx="2114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đặc trưng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cơ bản của AI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248400" y="4348163"/>
            <a:ext cx="5562600" cy="1752600"/>
          </a:xfrm>
          <a:custGeom>
            <a:avLst/>
            <a:gdLst/>
            <a:ahLst/>
            <a:cxnLst/>
            <a:rect l="l" t="t" r="r" b="b"/>
            <a:pathLst>
              <a:path w="5562600" h="1752600">
                <a:moveTo>
                  <a:pt x="76200" y="0"/>
                </a:moveTo>
                <a:lnTo>
                  <a:pt x="5410194" y="0"/>
                </a:lnTo>
                <a:cubicBezTo>
                  <a:pt x="5494365" y="0"/>
                  <a:pt x="5562600" y="68235"/>
                  <a:pt x="5562600" y="152406"/>
                </a:cubicBezTo>
                <a:lnTo>
                  <a:pt x="5562600" y="1600194"/>
                </a:lnTo>
                <a:cubicBezTo>
                  <a:pt x="5562600" y="1684365"/>
                  <a:pt x="5494365" y="1752600"/>
                  <a:pt x="5410194" y="1752600"/>
                </a:cubicBezTo>
                <a:lnTo>
                  <a:pt x="76200" y="1752600"/>
                </a:lnTo>
                <a:cubicBezTo>
                  <a:pt x="34144" y="1752600"/>
                  <a:pt x="0" y="1718456"/>
                  <a:pt x="0" y="1676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248400" y="4348163"/>
            <a:ext cx="76200" cy="1752600"/>
          </a:xfrm>
          <a:custGeom>
            <a:avLst/>
            <a:gdLst/>
            <a:ahLst/>
            <a:cxnLst/>
            <a:rect l="l" t="t" r="r" b="b"/>
            <a:pathLst>
              <a:path w="76200" h="1752600">
                <a:moveTo>
                  <a:pt x="76200" y="0"/>
                </a:moveTo>
                <a:lnTo>
                  <a:pt x="76200" y="0"/>
                </a:lnTo>
                <a:lnTo>
                  <a:pt x="76200" y="1752600"/>
                </a:lnTo>
                <a:lnTo>
                  <a:pt x="76200" y="1752600"/>
                </a:lnTo>
                <a:cubicBezTo>
                  <a:pt x="34144" y="1752600"/>
                  <a:pt x="0" y="1718456"/>
                  <a:pt x="0" y="1676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0" name="Shape 48"/>
          <p:cNvSpPr/>
          <p:nvPr/>
        </p:nvSpPr>
        <p:spPr>
          <a:xfrm>
            <a:off x="6515100" y="4548057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1" name="Text 49"/>
          <p:cNvSpPr/>
          <p:nvPr/>
        </p:nvSpPr>
        <p:spPr>
          <a:xfrm>
            <a:off x="6948488" y="4538663"/>
            <a:ext cx="1104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Tiếp theo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477000" y="4957632"/>
            <a:ext cx="5229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Hãy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vận dụng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kiến thức đã học để nhận diện AI trong đồi sống thực tế!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F59E0B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4641175" y="1354459"/>
            <a:ext cx="2910840" cy="662940"/>
          </a:xfrm>
          <a:custGeom>
            <a:avLst/>
            <a:gdLst/>
            <a:ahLst/>
            <a:cxnLst/>
            <a:rect l="l" t="t" r="r" b="b"/>
            <a:pathLst>
              <a:path w="2910840" h="662940">
                <a:moveTo>
                  <a:pt x="331470" y="0"/>
                </a:moveTo>
                <a:lnTo>
                  <a:pt x="2579370" y="0"/>
                </a:lnTo>
                <a:cubicBezTo>
                  <a:pt x="2762436" y="0"/>
                  <a:pt x="2910840" y="148404"/>
                  <a:pt x="2910840" y="331470"/>
                </a:cubicBezTo>
                <a:lnTo>
                  <a:pt x="2910840" y="331470"/>
                </a:lnTo>
                <a:cubicBezTo>
                  <a:pt x="2910840" y="514536"/>
                  <a:pt x="2762436" y="662940"/>
                  <a:pt x="2579370" y="662940"/>
                </a:cubicBezTo>
                <a:lnTo>
                  <a:pt x="331470" y="662940"/>
                </a:lnTo>
                <a:cubicBezTo>
                  <a:pt x="148527" y="662940"/>
                  <a:pt x="0" y="514413"/>
                  <a:pt x="0" y="331470"/>
                </a:cubicBezTo>
                <a:lnTo>
                  <a:pt x="0" y="331470"/>
                </a:lnTo>
                <a:cubicBezTo>
                  <a:pt x="0" y="148527"/>
                  <a:pt x="148527" y="0"/>
                  <a:pt x="33147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2032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958358" y="1491611"/>
            <a:ext cx="227516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kern="0" spc="113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HOẠT ĐỘNG 4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128730" y="2329811"/>
            <a:ext cx="393382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VẬN DỤNG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001095" y="3491861"/>
            <a:ext cx="41910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DIỆN AI</a:t>
            </a:r>
            <a:endParaRPr lang="en-US" sz="1600" dirty="0"/>
          </a:p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TRONG ĐỜI SỐNG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34000" y="4711061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4158377" y="505396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71475" y="185738"/>
                </a:moveTo>
                <a:cubicBezTo>
                  <a:pt x="371475" y="226725"/>
                  <a:pt x="358170" y="264587"/>
                  <a:pt x="335756" y="295305"/>
                </a:cubicBezTo>
                <a:lnTo>
                  <a:pt x="448806" y="408444"/>
                </a:lnTo>
                <a:cubicBezTo>
                  <a:pt x="459968" y="419606"/>
                  <a:pt x="459968" y="437733"/>
                  <a:pt x="448806" y="448895"/>
                </a:cubicBezTo>
                <a:cubicBezTo>
                  <a:pt x="437644" y="460058"/>
                  <a:pt x="419517" y="460058"/>
                  <a:pt x="408355" y="448895"/>
                </a:cubicBezTo>
                <a:lnTo>
                  <a:pt x="295305" y="335756"/>
                </a:lnTo>
                <a:cubicBezTo>
                  <a:pt x="264587" y="358170"/>
                  <a:pt x="226725" y="371475"/>
                  <a:pt x="185738" y="371475"/>
                </a:cubicBezTo>
                <a:cubicBezTo>
                  <a:pt x="83135" y="371475"/>
                  <a:pt x="0" y="288340"/>
                  <a:pt x="0" y="185738"/>
                </a:cubicBezTo>
                <a:cubicBezTo>
                  <a:pt x="0" y="83135"/>
                  <a:pt x="83135" y="0"/>
                  <a:pt x="185738" y="0"/>
                </a:cubicBezTo>
                <a:cubicBezTo>
                  <a:pt x="288340" y="0"/>
                  <a:pt x="371475" y="83135"/>
                  <a:pt x="371475" y="185738"/>
                </a:cubicBezTo>
                <a:close/>
                <a:moveTo>
                  <a:pt x="185738" y="314325"/>
                </a:moveTo>
                <a:cubicBezTo>
                  <a:pt x="256707" y="314325"/>
                  <a:pt x="314325" y="256707"/>
                  <a:pt x="314325" y="185738"/>
                </a:cubicBezTo>
                <a:cubicBezTo>
                  <a:pt x="314325" y="114768"/>
                  <a:pt x="256707" y="57150"/>
                  <a:pt x="185738" y="57150"/>
                </a:cubicBezTo>
                <a:cubicBezTo>
                  <a:pt x="114768" y="57150"/>
                  <a:pt x="57150" y="114768"/>
                  <a:pt x="57150" y="185737"/>
                </a:cubicBezTo>
                <a:cubicBezTo>
                  <a:pt x="57150" y="256707"/>
                  <a:pt x="114768" y="314325"/>
                  <a:pt x="185737" y="314325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4844177" y="5130161"/>
            <a:ext cx="25050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Apply Your Knowledge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633573" y="5053961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261551" y="342900"/>
                </a:moveTo>
                <a:cubicBezTo>
                  <a:pt x="268069" y="322987"/>
                  <a:pt x="281107" y="304949"/>
                  <a:pt x="295841" y="289411"/>
                </a:cubicBezTo>
                <a:cubicBezTo>
                  <a:pt x="325041" y="258693"/>
                  <a:pt x="342900" y="217170"/>
                  <a:pt x="342900" y="171450"/>
                </a:cubicBezTo>
                <a:cubicBezTo>
                  <a:pt x="342900" y="76795"/>
                  <a:pt x="266105" y="0"/>
                  <a:pt x="171450" y="0"/>
                </a:cubicBezTo>
                <a:cubicBezTo>
                  <a:pt x="76795" y="0"/>
                  <a:pt x="0" y="76795"/>
                  <a:pt x="0" y="171450"/>
                </a:cubicBezTo>
                <a:cubicBezTo>
                  <a:pt x="0" y="217170"/>
                  <a:pt x="17859" y="258693"/>
                  <a:pt x="47059" y="289411"/>
                </a:cubicBezTo>
                <a:cubicBezTo>
                  <a:pt x="61793" y="304949"/>
                  <a:pt x="74920" y="322987"/>
                  <a:pt x="81349" y="342900"/>
                </a:cubicBezTo>
                <a:lnTo>
                  <a:pt x="261461" y="342900"/>
                </a:lnTo>
                <a:close/>
                <a:moveTo>
                  <a:pt x="257175" y="385763"/>
                </a:moveTo>
                <a:lnTo>
                  <a:pt x="85725" y="385763"/>
                </a:lnTo>
                <a:lnTo>
                  <a:pt x="85725" y="400050"/>
                </a:lnTo>
                <a:cubicBezTo>
                  <a:pt x="85725" y="439519"/>
                  <a:pt x="117693" y="471488"/>
                  <a:pt x="157163" y="471488"/>
                </a:cubicBezTo>
                <a:lnTo>
                  <a:pt x="185738" y="471488"/>
                </a:lnTo>
                <a:cubicBezTo>
                  <a:pt x="225207" y="471488"/>
                  <a:pt x="257175" y="439519"/>
                  <a:pt x="257175" y="400050"/>
                </a:cubicBezTo>
                <a:lnTo>
                  <a:pt x="257175" y="385763"/>
                </a:lnTo>
                <a:close/>
                <a:moveTo>
                  <a:pt x="164306" y="100013"/>
                </a:moveTo>
                <a:cubicBezTo>
                  <a:pt x="128766" y="100013"/>
                  <a:pt x="100013" y="128766"/>
                  <a:pt x="100013" y="164306"/>
                </a:cubicBezTo>
                <a:cubicBezTo>
                  <a:pt x="100013" y="176183"/>
                  <a:pt x="90458" y="185738"/>
                  <a:pt x="78581" y="185738"/>
                </a:cubicBezTo>
                <a:cubicBezTo>
                  <a:pt x="66705" y="185738"/>
                  <a:pt x="57150" y="176183"/>
                  <a:pt x="57150" y="164306"/>
                </a:cubicBezTo>
                <a:cubicBezTo>
                  <a:pt x="57150" y="105102"/>
                  <a:pt x="105102" y="57150"/>
                  <a:pt x="164306" y="57150"/>
                </a:cubicBezTo>
                <a:cubicBezTo>
                  <a:pt x="176183" y="57150"/>
                  <a:pt x="185738" y="66705"/>
                  <a:pt x="185738" y="78581"/>
                </a:cubicBezTo>
                <a:cubicBezTo>
                  <a:pt x="185738" y="90458"/>
                  <a:pt x="176183" y="100013"/>
                  <a:pt x="164306" y="100013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Giao nhiệm vụ vận dụng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1000" y="1181100"/>
            <a:ext cx="11430000" cy="2295525"/>
          </a:xfrm>
          <a:custGeom>
            <a:avLst/>
            <a:gdLst/>
            <a:ahLst/>
            <a:cxnLst/>
            <a:rect l="l" t="t" r="r" b="b"/>
            <a:pathLst>
              <a:path w="11430000" h="2295525">
                <a:moveTo>
                  <a:pt x="152400" y="0"/>
                </a:moveTo>
                <a:lnTo>
                  <a:pt x="11277600" y="0"/>
                </a:lnTo>
                <a:cubicBezTo>
                  <a:pt x="11361768" y="0"/>
                  <a:pt x="11430000" y="68232"/>
                  <a:pt x="11430000" y="152400"/>
                </a:cubicBezTo>
                <a:lnTo>
                  <a:pt x="11430000" y="2143125"/>
                </a:lnTo>
                <a:cubicBezTo>
                  <a:pt x="11430000" y="2227293"/>
                  <a:pt x="11361768" y="2295525"/>
                  <a:pt x="11277600" y="2295525"/>
                </a:cubicBezTo>
                <a:lnTo>
                  <a:pt x="152400" y="2295525"/>
                </a:lnTo>
                <a:cubicBezTo>
                  <a:pt x="68232" y="2295525"/>
                  <a:pt x="0" y="2227293"/>
                  <a:pt x="0" y="2143125"/>
                </a:cubicBezTo>
                <a:lnTo>
                  <a:pt x="0" y="152400"/>
                </a:lnTo>
                <a:cubicBezTo>
                  <a:pt x="0" y="68232"/>
                  <a:pt x="68232" y="0"/>
                  <a:pt x="1524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09600" y="14097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Shape 4"/>
          <p:cNvSpPr/>
          <p:nvPr/>
        </p:nvSpPr>
        <p:spPr>
          <a:xfrm>
            <a:off x="809625" y="1571625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73794" y="17859"/>
                </a:moveTo>
                <a:lnTo>
                  <a:pt x="178594" y="17859"/>
                </a:lnTo>
                <a:cubicBezTo>
                  <a:pt x="198295" y="17859"/>
                  <a:pt x="214313" y="33877"/>
                  <a:pt x="214313" y="53578"/>
                </a:cubicBezTo>
                <a:lnTo>
                  <a:pt x="214313" y="250031"/>
                </a:lnTo>
                <a:cubicBezTo>
                  <a:pt x="214313" y="269732"/>
                  <a:pt x="198295" y="285750"/>
                  <a:pt x="178594" y="285750"/>
                </a:cubicBezTo>
                <a:lnTo>
                  <a:pt x="35719" y="285750"/>
                </a:lnTo>
                <a:cubicBezTo>
                  <a:pt x="16018" y="285750"/>
                  <a:pt x="0" y="269732"/>
                  <a:pt x="0" y="250031"/>
                </a:cubicBezTo>
                <a:lnTo>
                  <a:pt x="0" y="53578"/>
                </a:lnTo>
                <a:cubicBezTo>
                  <a:pt x="0" y="33877"/>
                  <a:pt x="16018" y="17859"/>
                  <a:pt x="35719" y="17859"/>
                </a:cubicBezTo>
                <a:lnTo>
                  <a:pt x="40518" y="17859"/>
                </a:lnTo>
                <a:cubicBezTo>
                  <a:pt x="46658" y="7200"/>
                  <a:pt x="58210" y="0"/>
                  <a:pt x="71438" y="0"/>
                </a:cubicBezTo>
                <a:lnTo>
                  <a:pt x="142875" y="0"/>
                </a:lnTo>
                <a:cubicBezTo>
                  <a:pt x="156102" y="0"/>
                  <a:pt x="167655" y="7200"/>
                  <a:pt x="173794" y="17859"/>
                </a:cubicBezTo>
                <a:close/>
                <a:moveTo>
                  <a:pt x="138410" y="62508"/>
                </a:moveTo>
                <a:cubicBezTo>
                  <a:pt x="145833" y="62508"/>
                  <a:pt x="151805" y="56536"/>
                  <a:pt x="151805" y="49113"/>
                </a:cubicBezTo>
                <a:cubicBezTo>
                  <a:pt x="151805" y="41690"/>
                  <a:pt x="145833" y="35719"/>
                  <a:pt x="138410" y="35719"/>
                </a:cubicBezTo>
                <a:lnTo>
                  <a:pt x="75902" y="35719"/>
                </a:lnTo>
                <a:cubicBezTo>
                  <a:pt x="68480" y="35719"/>
                  <a:pt x="62508" y="41690"/>
                  <a:pt x="62508" y="49113"/>
                </a:cubicBezTo>
                <a:cubicBezTo>
                  <a:pt x="62508" y="56536"/>
                  <a:pt x="68480" y="62508"/>
                  <a:pt x="75902" y="62508"/>
                </a:cubicBezTo>
                <a:lnTo>
                  <a:pt x="138410" y="62508"/>
                </a:lnTo>
                <a:close/>
                <a:moveTo>
                  <a:pt x="71438" y="142875"/>
                </a:moveTo>
                <a:cubicBezTo>
                  <a:pt x="71438" y="133018"/>
                  <a:pt x="63435" y="125016"/>
                  <a:pt x="53578" y="125016"/>
                </a:cubicBezTo>
                <a:cubicBezTo>
                  <a:pt x="43721" y="125016"/>
                  <a:pt x="35719" y="133018"/>
                  <a:pt x="35719" y="142875"/>
                </a:cubicBezTo>
                <a:cubicBezTo>
                  <a:pt x="35719" y="152732"/>
                  <a:pt x="43721" y="160734"/>
                  <a:pt x="53578" y="160734"/>
                </a:cubicBezTo>
                <a:cubicBezTo>
                  <a:pt x="63435" y="160734"/>
                  <a:pt x="71438" y="152732"/>
                  <a:pt x="71438" y="142875"/>
                </a:cubicBezTo>
                <a:close/>
                <a:moveTo>
                  <a:pt x="89297" y="142875"/>
                </a:moveTo>
                <a:cubicBezTo>
                  <a:pt x="89297" y="150298"/>
                  <a:pt x="95269" y="156270"/>
                  <a:pt x="102691" y="156270"/>
                </a:cubicBezTo>
                <a:lnTo>
                  <a:pt x="165199" y="156270"/>
                </a:lnTo>
                <a:cubicBezTo>
                  <a:pt x="172622" y="156270"/>
                  <a:pt x="178594" y="150298"/>
                  <a:pt x="178594" y="142875"/>
                </a:cubicBezTo>
                <a:cubicBezTo>
                  <a:pt x="178594" y="135452"/>
                  <a:pt x="172622" y="129480"/>
                  <a:pt x="165199" y="129480"/>
                </a:cubicBezTo>
                <a:lnTo>
                  <a:pt x="102691" y="129480"/>
                </a:lnTo>
                <a:cubicBezTo>
                  <a:pt x="95269" y="129480"/>
                  <a:pt x="89297" y="135452"/>
                  <a:pt x="89297" y="142875"/>
                </a:cubicBezTo>
                <a:close/>
                <a:moveTo>
                  <a:pt x="89297" y="214313"/>
                </a:moveTo>
                <a:cubicBezTo>
                  <a:pt x="89297" y="221735"/>
                  <a:pt x="95269" y="227707"/>
                  <a:pt x="102691" y="227707"/>
                </a:cubicBezTo>
                <a:lnTo>
                  <a:pt x="165199" y="227707"/>
                </a:lnTo>
                <a:cubicBezTo>
                  <a:pt x="172622" y="227707"/>
                  <a:pt x="178594" y="221735"/>
                  <a:pt x="178594" y="214313"/>
                </a:cubicBezTo>
                <a:cubicBezTo>
                  <a:pt x="178594" y="206890"/>
                  <a:pt x="172622" y="200918"/>
                  <a:pt x="165199" y="200918"/>
                </a:cubicBezTo>
                <a:lnTo>
                  <a:pt x="102691" y="200918"/>
                </a:lnTo>
                <a:cubicBezTo>
                  <a:pt x="95269" y="200918"/>
                  <a:pt x="89297" y="206890"/>
                  <a:pt x="89297" y="214313"/>
                </a:cubicBezTo>
                <a:close/>
                <a:moveTo>
                  <a:pt x="53578" y="232172"/>
                </a:moveTo>
                <a:cubicBezTo>
                  <a:pt x="63435" y="232172"/>
                  <a:pt x="71438" y="224169"/>
                  <a:pt x="71438" y="214313"/>
                </a:cubicBezTo>
                <a:cubicBezTo>
                  <a:pt x="71438" y="204456"/>
                  <a:pt x="63435" y="196453"/>
                  <a:pt x="53578" y="196453"/>
                </a:cubicBezTo>
                <a:cubicBezTo>
                  <a:pt x="43721" y="196453"/>
                  <a:pt x="35719" y="204456"/>
                  <a:pt x="35719" y="214313"/>
                </a:cubicBezTo>
                <a:cubicBezTo>
                  <a:pt x="35719" y="224169"/>
                  <a:pt x="43721" y="232172"/>
                  <a:pt x="53578" y="23217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447800" y="1409700"/>
            <a:ext cx="102774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Nhiệm vụ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447800" y="1905000"/>
            <a:ext cx="10134600" cy="619125"/>
          </a:xfrm>
          <a:custGeom>
            <a:avLst/>
            <a:gdLst/>
            <a:ahLst/>
            <a:cxnLst/>
            <a:rect l="l" t="t" r="r" b="b"/>
            <a:pathLst>
              <a:path w="10134600" h="619125">
                <a:moveTo>
                  <a:pt x="114303" y="0"/>
                </a:moveTo>
                <a:lnTo>
                  <a:pt x="10020297" y="0"/>
                </a:lnTo>
                <a:cubicBezTo>
                  <a:pt x="10083383" y="0"/>
                  <a:pt x="10134600" y="51217"/>
                  <a:pt x="10134600" y="114303"/>
                </a:cubicBezTo>
                <a:lnTo>
                  <a:pt x="10134600" y="504822"/>
                </a:lnTo>
                <a:cubicBezTo>
                  <a:pt x="10134600" y="567908"/>
                  <a:pt x="10083383" y="619125"/>
                  <a:pt x="10020297" y="619125"/>
                </a:cubicBezTo>
                <a:lnTo>
                  <a:pt x="114303" y="619125"/>
                </a:lnTo>
                <a:cubicBezTo>
                  <a:pt x="51217" y="619125"/>
                  <a:pt x="0" y="567908"/>
                  <a:pt x="0" y="5048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1647825" y="211836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5953" y="23812"/>
                </a:moveTo>
                <a:cubicBezTo>
                  <a:pt x="5953" y="10678"/>
                  <a:pt x="16632" y="0"/>
                  <a:pt x="29766" y="0"/>
                </a:cubicBezTo>
                <a:lnTo>
                  <a:pt x="113109" y="0"/>
                </a:lnTo>
                <a:cubicBezTo>
                  <a:pt x="126243" y="0"/>
                  <a:pt x="136922" y="10678"/>
                  <a:pt x="136922" y="23812"/>
                </a:cubicBezTo>
                <a:lnTo>
                  <a:pt x="136922" y="166688"/>
                </a:lnTo>
                <a:cubicBezTo>
                  <a:pt x="136922" y="179822"/>
                  <a:pt x="126243" y="190500"/>
                  <a:pt x="113109" y="190500"/>
                </a:cubicBezTo>
                <a:lnTo>
                  <a:pt x="29766" y="190500"/>
                </a:lnTo>
                <a:cubicBezTo>
                  <a:pt x="16632" y="190500"/>
                  <a:pt x="5953" y="179822"/>
                  <a:pt x="5953" y="166688"/>
                </a:cubicBezTo>
                <a:lnTo>
                  <a:pt x="5953" y="23812"/>
                </a:lnTo>
                <a:close/>
                <a:moveTo>
                  <a:pt x="29766" y="23812"/>
                </a:moveTo>
                <a:lnTo>
                  <a:pt x="29766" y="136922"/>
                </a:lnTo>
                <a:lnTo>
                  <a:pt x="113109" y="136922"/>
                </a:lnTo>
                <a:lnTo>
                  <a:pt x="113109" y="23812"/>
                </a:lnTo>
                <a:lnTo>
                  <a:pt x="29766" y="23812"/>
                </a:lnTo>
                <a:close/>
                <a:moveTo>
                  <a:pt x="71438" y="175617"/>
                </a:moveTo>
                <a:cubicBezTo>
                  <a:pt x="78023" y="175617"/>
                  <a:pt x="83344" y="170297"/>
                  <a:pt x="83344" y="163711"/>
                </a:cubicBezTo>
                <a:cubicBezTo>
                  <a:pt x="83344" y="157125"/>
                  <a:pt x="78023" y="151805"/>
                  <a:pt x="71438" y="151805"/>
                </a:cubicBezTo>
                <a:cubicBezTo>
                  <a:pt x="64852" y="151805"/>
                  <a:pt x="59531" y="157125"/>
                  <a:pt x="59531" y="163711"/>
                </a:cubicBezTo>
                <a:cubicBezTo>
                  <a:pt x="59531" y="170297"/>
                  <a:pt x="64852" y="175617"/>
                  <a:pt x="71438" y="175617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0" name="Text 8"/>
          <p:cNvSpPr/>
          <p:nvPr/>
        </p:nvSpPr>
        <p:spPr>
          <a:xfrm>
            <a:off x="1924050" y="2057400"/>
            <a:ext cx="960120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Bước 1:</a:t>
            </a: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Chọn một ứng dụng hoặc thiết bị em thường sử dụng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447800" y="2633663"/>
            <a:ext cx="10134600" cy="619125"/>
          </a:xfrm>
          <a:custGeom>
            <a:avLst/>
            <a:gdLst/>
            <a:ahLst/>
            <a:cxnLst/>
            <a:rect l="l" t="t" r="r" b="b"/>
            <a:pathLst>
              <a:path w="10134600" h="619125">
                <a:moveTo>
                  <a:pt x="114303" y="0"/>
                </a:moveTo>
                <a:lnTo>
                  <a:pt x="10020297" y="0"/>
                </a:lnTo>
                <a:cubicBezTo>
                  <a:pt x="10083383" y="0"/>
                  <a:pt x="10134600" y="51217"/>
                  <a:pt x="10134600" y="114303"/>
                </a:cubicBezTo>
                <a:lnTo>
                  <a:pt x="10134600" y="504822"/>
                </a:lnTo>
                <a:cubicBezTo>
                  <a:pt x="10134600" y="567908"/>
                  <a:pt x="10083383" y="619125"/>
                  <a:pt x="10020297" y="619125"/>
                </a:cubicBezTo>
                <a:lnTo>
                  <a:pt x="114303" y="619125"/>
                </a:lnTo>
                <a:cubicBezTo>
                  <a:pt x="51217" y="619125"/>
                  <a:pt x="0" y="567908"/>
                  <a:pt x="0" y="504822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1624013" y="2847026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54781" y="77391"/>
                </a:moveTo>
                <a:cubicBezTo>
                  <a:pt x="154781" y="94469"/>
                  <a:pt x="149237" y="110244"/>
                  <a:pt x="139898" y="123044"/>
                </a:cubicBezTo>
                <a:lnTo>
                  <a:pt x="187003" y="170185"/>
                </a:lnTo>
                <a:cubicBezTo>
                  <a:pt x="191653" y="174836"/>
                  <a:pt x="191653" y="182389"/>
                  <a:pt x="187003" y="187040"/>
                </a:cubicBezTo>
                <a:cubicBezTo>
                  <a:pt x="182352" y="191691"/>
                  <a:pt x="174799" y="191691"/>
                  <a:pt x="170148" y="187040"/>
                </a:cubicBezTo>
                <a:lnTo>
                  <a:pt x="123044" y="139898"/>
                </a:lnTo>
                <a:cubicBezTo>
                  <a:pt x="110244" y="149237"/>
                  <a:pt x="94469" y="154781"/>
                  <a:pt x="77391" y="154781"/>
                </a:cubicBezTo>
                <a:cubicBezTo>
                  <a:pt x="34640" y="154781"/>
                  <a:pt x="0" y="120142"/>
                  <a:pt x="0" y="77391"/>
                </a:cubicBezTo>
                <a:cubicBezTo>
                  <a:pt x="0" y="34640"/>
                  <a:pt x="34640" y="0"/>
                  <a:pt x="77391" y="0"/>
                </a:cubicBezTo>
                <a:cubicBezTo>
                  <a:pt x="120142" y="0"/>
                  <a:pt x="154781" y="34640"/>
                  <a:pt x="154781" y="77391"/>
                </a:cubicBezTo>
                <a:close/>
                <a:moveTo>
                  <a:pt x="77391" y="130969"/>
                </a:moveTo>
                <a:cubicBezTo>
                  <a:pt x="106961" y="130969"/>
                  <a:pt x="130969" y="106961"/>
                  <a:pt x="130969" y="77391"/>
                </a:cubicBezTo>
                <a:cubicBezTo>
                  <a:pt x="130969" y="47820"/>
                  <a:pt x="106961" y="23812"/>
                  <a:pt x="77391" y="23812"/>
                </a:cubicBezTo>
                <a:cubicBezTo>
                  <a:pt x="47820" y="23812"/>
                  <a:pt x="23813" y="47820"/>
                  <a:pt x="23812" y="77391"/>
                </a:cubicBezTo>
                <a:cubicBezTo>
                  <a:pt x="23812" y="106961"/>
                  <a:pt x="47820" y="130969"/>
                  <a:pt x="77391" y="130969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3" name="Text 11"/>
          <p:cNvSpPr/>
          <p:nvPr/>
        </p:nvSpPr>
        <p:spPr>
          <a:xfrm>
            <a:off x="1924050" y="2786063"/>
            <a:ext cx="960120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Bước 2:</a:t>
            </a: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Xác định xem đó có phảI là AI hay không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8620" y="3674745"/>
            <a:ext cx="3663315" cy="1424940"/>
          </a:xfrm>
          <a:custGeom>
            <a:avLst/>
            <a:gdLst/>
            <a:ahLst/>
            <a:cxnLst/>
            <a:rect l="l" t="t" r="r" b="b"/>
            <a:pathLst>
              <a:path w="3663315" h="1424940">
                <a:moveTo>
                  <a:pt x="152397" y="0"/>
                </a:moveTo>
                <a:lnTo>
                  <a:pt x="3510918" y="0"/>
                </a:lnTo>
                <a:cubicBezTo>
                  <a:pt x="3595084" y="0"/>
                  <a:pt x="3663315" y="68231"/>
                  <a:pt x="3663315" y="152397"/>
                </a:cubicBezTo>
                <a:lnTo>
                  <a:pt x="3663315" y="1272543"/>
                </a:lnTo>
                <a:cubicBezTo>
                  <a:pt x="3663315" y="1356709"/>
                  <a:pt x="3595084" y="1424940"/>
                  <a:pt x="3510918" y="1424940"/>
                </a:cubicBezTo>
                <a:lnTo>
                  <a:pt x="152397" y="1424940"/>
                </a:lnTo>
                <a:cubicBezTo>
                  <a:pt x="68231" y="1424940"/>
                  <a:pt x="0" y="1356709"/>
                  <a:pt x="0" y="1272543"/>
                </a:cubicBezTo>
                <a:lnTo>
                  <a:pt x="0" y="152397"/>
                </a:lnTo>
                <a:cubicBezTo>
                  <a:pt x="0" y="68231"/>
                  <a:pt x="68231" y="0"/>
                  <a:pt x="152397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1E3A8A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2093833" y="3872861"/>
            <a:ext cx="257175" cy="342900"/>
          </a:xfrm>
          <a:custGeom>
            <a:avLst/>
            <a:gdLst/>
            <a:ahLst/>
            <a:cxnLst/>
            <a:rect l="l" t="t" r="r" b="b"/>
            <a:pathLst>
              <a:path w="257175" h="342900">
                <a:moveTo>
                  <a:pt x="10716" y="42863"/>
                </a:moveTo>
                <a:cubicBezTo>
                  <a:pt x="10716" y="19221"/>
                  <a:pt x="29937" y="0"/>
                  <a:pt x="53578" y="0"/>
                </a:cubicBezTo>
                <a:lnTo>
                  <a:pt x="203597" y="0"/>
                </a:lnTo>
                <a:cubicBezTo>
                  <a:pt x="227238" y="0"/>
                  <a:pt x="246459" y="19221"/>
                  <a:pt x="246459" y="42863"/>
                </a:cubicBezTo>
                <a:lnTo>
                  <a:pt x="246459" y="300038"/>
                </a:lnTo>
                <a:cubicBezTo>
                  <a:pt x="246459" y="323679"/>
                  <a:pt x="227238" y="342900"/>
                  <a:pt x="203597" y="342900"/>
                </a:cubicBezTo>
                <a:lnTo>
                  <a:pt x="53578" y="342900"/>
                </a:lnTo>
                <a:cubicBezTo>
                  <a:pt x="29937" y="342900"/>
                  <a:pt x="10716" y="323679"/>
                  <a:pt x="10716" y="300038"/>
                </a:cubicBezTo>
                <a:lnTo>
                  <a:pt x="10716" y="42863"/>
                </a:lnTo>
                <a:close/>
                <a:moveTo>
                  <a:pt x="53578" y="42863"/>
                </a:moveTo>
                <a:lnTo>
                  <a:pt x="53578" y="246459"/>
                </a:lnTo>
                <a:lnTo>
                  <a:pt x="203597" y="246459"/>
                </a:lnTo>
                <a:lnTo>
                  <a:pt x="203597" y="42863"/>
                </a:lnTo>
                <a:lnTo>
                  <a:pt x="53578" y="42863"/>
                </a:lnTo>
                <a:close/>
                <a:moveTo>
                  <a:pt x="128588" y="316111"/>
                </a:moveTo>
                <a:cubicBezTo>
                  <a:pt x="140442" y="316111"/>
                  <a:pt x="150019" y="306534"/>
                  <a:pt x="150019" y="294680"/>
                </a:cubicBezTo>
                <a:cubicBezTo>
                  <a:pt x="150019" y="282826"/>
                  <a:pt x="140442" y="273248"/>
                  <a:pt x="128588" y="273248"/>
                </a:cubicBezTo>
                <a:cubicBezTo>
                  <a:pt x="116733" y="273248"/>
                  <a:pt x="107156" y="282826"/>
                  <a:pt x="107156" y="294680"/>
                </a:cubicBezTo>
                <a:cubicBezTo>
                  <a:pt x="107156" y="306534"/>
                  <a:pt x="116733" y="316111"/>
                  <a:pt x="128588" y="316111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16" name="Text 14"/>
          <p:cNvSpPr/>
          <p:nvPr/>
        </p:nvSpPr>
        <p:spPr>
          <a:xfrm>
            <a:off x="539115" y="4291961"/>
            <a:ext cx="3362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Điện thoại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48640" y="4672961"/>
            <a:ext cx="3343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Smartphone, ứng dụng di động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262080" y="3674745"/>
            <a:ext cx="3663315" cy="1424940"/>
          </a:xfrm>
          <a:custGeom>
            <a:avLst/>
            <a:gdLst/>
            <a:ahLst/>
            <a:cxnLst/>
            <a:rect l="l" t="t" r="r" b="b"/>
            <a:pathLst>
              <a:path w="3663315" h="1424940">
                <a:moveTo>
                  <a:pt x="152397" y="0"/>
                </a:moveTo>
                <a:lnTo>
                  <a:pt x="3510918" y="0"/>
                </a:lnTo>
                <a:cubicBezTo>
                  <a:pt x="3595084" y="0"/>
                  <a:pt x="3663315" y="68231"/>
                  <a:pt x="3663315" y="152397"/>
                </a:cubicBezTo>
                <a:lnTo>
                  <a:pt x="3663315" y="1272543"/>
                </a:lnTo>
                <a:cubicBezTo>
                  <a:pt x="3663315" y="1356709"/>
                  <a:pt x="3595084" y="1424940"/>
                  <a:pt x="3510918" y="1424940"/>
                </a:cubicBezTo>
                <a:lnTo>
                  <a:pt x="152397" y="1424940"/>
                </a:lnTo>
                <a:cubicBezTo>
                  <a:pt x="68231" y="1424940"/>
                  <a:pt x="0" y="1356709"/>
                  <a:pt x="0" y="1272543"/>
                </a:cubicBezTo>
                <a:lnTo>
                  <a:pt x="0" y="152397"/>
                </a:lnTo>
                <a:cubicBezTo>
                  <a:pt x="0" y="68231"/>
                  <a:pt x="68231" y="0"/>
                  <a:pt x="152397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06B6D4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5881568" y="3872861"/>
            <a:ext cx="428625" cy="342900"/>
          </a:xfrm>
          <a:custGeom>
            <a:avLst/>
            <a:gdLst/>
            <a:ahLst/>
            <a:cxnLst/>
            <a:rect l="l" t="t" r="r" b="b"/>
            <a:pathLst>
              <a:path w="428625" h="342900">
                <a:moveTo>
                  <a:pt x="85725" y="21431"/>
                </a:moveTo>
                <a:cubicBezTo>
                  <a:pt x="62084" y="21431"/>
                  <a:pt x="42863" y="40652"/>
                  <a:pt x="42863" y="64294"/>
                </a:cubicBezTo>
                <a:lnTo>
                  <a:pt x="42863" y="225028"/>
                </a:lnTo>
                <a:lnTo>
                  <a:pt x="85725" y="225028"/>
                </a:lnTo>
                <a:lnTo>
                  <a:pt x="85725" y="64294"/>
                </a:lnTo>
                <a:lnTo>
                  <a:pt x="342900" y="64294"/>
                </a:lnTo>
                <a:lnTo>
                  <a:pt x="342900" y="225028"/>
                </a:lnTo>
                <a:lnTo>
                  <a:pt x="385763" y="225028"/>
                </a:lnTo>
                <a:lnTo>
                  <a:pt x="385763" y="64294"/>
                </a:lnTo>
                <a:cubicBezTo>
                  <a:pt x="385763" y="40652"/>
                  <a:pt x="366541" y="21431"/>
                  <a:pt x="342900" y="21431"/>
                </a:cubicBezTo>
                <a:lnTo>
                  <a:pt x="85725" y="21431"/>
                </a:lnTo>
                <a:close/>
                <a:moveTo>
                  <a:pt x="12859" y="257175"/>
                </a:moveTo>
                <a:cubicBezTo>
                  <a:pt x="5760" y="257175"/>
                  <a:pt x="0" y="262935"/>
                  <a:pt x="0" y="270034"/>
                </a:cubicBezTo>
                <a:cubicBezTo>
                  <a:pt x="0" y="298430"/>
                  <a:pt x="23039" y="321469"/>
                  <a:pt x="51435" y="321469"/>
                </a:cubicBezTo>
                <a:lnTo>
                  <a:pt x="377190" y="321469"/>
                </a:lnTo>
                <a:cubicBezTo>
                  <a:pt x="405586" y="321469"/>
                  <a:pt x="428625" y="298430"/>
                  <a:pt x="428625" y="270034"/>
                </a:cubicBezTo>
                <a:cubicBezTo>
                  <a:pt x="428625" y="262935"/>
                  <a:pt x="422865" y="257175"/>
                  <a:pt x="415766" y="257175"/>
                </a:cubicBezTo>
                <a:lnTo>
                  <a:pt x="12859" y="257175"/>
                </a:ln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0" name="Text 18"/>
          <p:cNvSpPr/>
          <p:nvPr/>
        </p:nvSpPr>
        <p:spPr>
          <a:xfrm>
            <a:off x="4412575" y="4291961"/>
            <a:ext cx="3362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Máy tính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22100" y="4672961"/>
            <a:ext cx="3343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Phần mềm, ứng dụng web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135541" y="3674745"/>
            <a:ext cx="3663315" cy="1424940"/>
          </a:xfrm>
          <a:custGeom>
            <a:avLst/>
            <a:gdLst/>
            <a:ahLst/>
            <a:cxnLst/>
            <a:rect l="l" t="t" r="r" b="b"/>
            <a:pathLst>
              <a:path w="3663315" h="1424940">
                <a:moveTo>
                  <a:pt x="152397" y="0"/>
                </a:moveTo>
                <a:lnTo>
                  <a:pt x="3510918" y="0"/>
                </a:lnTo>
                <a:cubicBezTo>
                  <a:pt x="3595084" y="0"/>
                  <a:pt x="3663315" y="68231"/>
                  <a:pt x="3663315" y="152397"/>
                </a:cubicBezTo>
                <a:lnTo>
                  <a:pt x="3663315" y="1272543"/>
                </a:lnTo>
                <a:cubicBezTo>
                  <a:pt x="3663315" y="1356709"/>
                  <a:pt x="3595084" y="1424940"/>
                  <a:pt x="3510918" y="1424940"/>
                </a:cubicBezTo>
                <a:lnTo>
                  <a:pt x="152397" y="1424940"/>
                </a:lnTo>
                <a:cubicBezTo>
                  <a:pt x="68231" y="1424940"/>
                  <a:pt x="0" y="1356709"/>
                  <a:pt x="0" y="1272543"/>
                </a:cubicBezTo>
                <a:lnTo>
                  <a:pt x="0" y="152397"/>
                </a:lnTo>
                <a:cubicBezTo>
                  <a:pt x="0" y="68231"/>
                  <a:pt x="68231" y="0"/>
                  <a:pt x="152397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F59E0B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9798010" y="3872861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86050" y="5760"/>
                </a:moveTo>
                <a:cubicBezTo>
                  <a:pt x="177812" y="-1875"/>
                  <a:pt x="165088" y="-1875"/>
                  <a:pt x="156917" y="5760"/>
                </a:cubicBezTo>
                <a:lnTo>
                  <a:pt x="6898" y="145063"/>
                </a:lnTo>
                <a:cubicBezTo>
                  <a:pt x="469" y="151090"/>
                  <a:pt x="-1674" y="160400"/>
                  <a:pt x="1540" y="168570"/>
                </a:cubicBezTo>
                <a:cubicBezTo>
                  <a:pt x="4755" y="176741"/>
                  <a:pt x="12591" y="182166"/>
                  <a:pt x="21431" y="182166"/>
                </a:cubicBezTo>
                <a:lnTo>
                  <a:pt x="32147" y="182166"/>
                </a:lnTo>
                <a:lnTo>
                  <a:pt x="32147" y="300038"/>
                </a:lnTo>
                <a:cubicBezTo>
                  <a:pt x="32147" y="323679"/>
                  <a:pt x="51368" y="342900"/>
                  <a:pt x="75009" y="342900"/>
                </a:cubicBezTo>
                <a:lnTo>
                  <a:pt x="267891" y="342900"/>
                </a:lnTo>
                <a:cubicBezTo>
                  <a:pt x="291532" y="342900"/>
                  <a:pt x="310753" y="323679"/>
                  <a:pt x="310753" y="300038"/>
                </a:cubicBezTo>
                <a:lnTo>
                  <a:pt x="310753" y="182166"/>
                </a:lnTo>
                <a:lnTo>
                  <a:pt x="321469" y="182166"/>
                </a:lnTo>
                <a:cubicBezTo>
                  <a:pt x="330309" y="182166"/>
                  <a:pt x="338212" y="176741"/>
                  <a:pt x="341427" y="168570"/>
                </a:cubicBezTo>
                <a:cubicBezTo>
                  <a:pt x="344641" y="160400"/>
                  <a:pt x="342498" y="151023"/>
                  <a:pt x="336069" y="145063"/>
                </a:cubicBezTo>
                <a:lnTo>
                  <a:pt x="186050" y="5760"/>
                </a:lnTo>
                <a:close/>
                <a:moveTo>
                  <a:pt x="160734" y="214313"/>
                </a:moveTo>
                <a:lnTo>
                  <a:pt x="182166" y="214313"/>
                </a:lnTo>
                <a:cubicBezTo>
                  <a:pt x="199913" y="214313"/>
                  <a:pt x="214313" y="228712"/>
                  <a:pt x="214313" y="246459"/>
                </a:cubicBezTo>
                <a:lnTo>
                  <a:pt x="214313" y="310753"/>
                </a:lnTo>
                <a:lnTo>
                  <a:pt x="128588" y="310753"/>
                </a:lnTo>
                <a:lnTo>
                  <a:pt x="128588" y="246459"/>
                </a:lnTo>
                <a:cubicBezTo>
                  <a:pt x="128588" y="228712"/>
                  <a:pt x="142987" y="214313"/>
                  <a:pt x="160734" y="214313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4" name="Text 22"/>
          <p:cNvSpPr/>
          <p:nvPr/>
        </p:nvSpPr>
        <p:spPr>
          <a:xfrm>
            <a:off x="8286036" y="4291961"/>
            <a:ext cx="3362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Thiết bị gia dụng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295561" y="4672961"/>
            <a:ext cx="3343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TV thông minh, loa, camera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88620" y="5305418"/>
            <a:ext cx="11416665" cy="681990"/>
          </a:xfrm>
          <a:custGeom>
            <a:avLst/>
            <a:gdLst/>
            <a:ahLst/>
            <a:cxnLst/>
            <a:rect l="l" t="t" r="r" b="b"/>
            <a:pathLst>
              <a:path w="11416665" h="681990">
                <a:moveTo>
                  <a:pt x="152397" y="0"/>
                </a:moveTo>
                <a:lnTo>
                  <a:pt x="11264268" y="0"/>
                </a:lnTo>
                <a:cubicBezTo>
                  <a:pt x="11348434" y="0"/>
                  <a:pt x="11416665" y="68231"/>
                  <a:pt x="11416665" y="152397"/>
                </a:cubicBezTo>
                <a:lnTo>
                  <a:pt x="11416665" y="529593"/>
                </a:lnTo>
                <a:cubicBezTo>
                  <a:pt x="11416665" y="613759"/>
                  <a:pt x="11348434" y="681990"/>
                  <a:pt x="11264268" y="681990"/>
                </a:cubicBezTo>
                <a:lnTo>
                  <a:pt x="152397" y="681990"/>
                </a:lnTo>
                <a:cubicBezTo>
                  <a:pt x="68231" y="681990"/>
                  <a:pt x="0" y="613759"/>
                  <a:pt x="0" y="529593"/>
                </a:cubicBezTo>
                <a:lnTo>
                  <a:pt x="0" y="152397"/>
                </a:lnTo>
                <a:cubicBezTo>
                  <a:pt x="0" y="68287"/>
                  <a:pt x="68287" y="0"/>
                  <a:pt x="152397" y="0"/>
                </a:cubicBezTo>
                <a:close/>
              </a:path>
            </a:pathLst>
          </a:custGeom>
          <a:solidFill>
            <a:srgbClr val="06B6D4">
              <a:alpha val="10196"/>
            </a:srgbClr>
          </a:solidFill>
          <a:ln w="20320">
            <a:solidFill>
              <a:srgbClr val="06B6D4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624840" y="550353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125016" y="89297"/>
                </a:moveTo>
                <a:cubicBezTo>
                  <a:pt x="125016" y="79440"/>
                  <a:pt x="133018" y="71438"/>
                  <a:pt x="142875" y="71438"/>
                </a:cubicBezTo>
                <a:cubicBezTo>
                  <a:pt x="152732" y="71438"/>
                  <a:pt x="160734" y="79440"/>
                  <a:pt x="160734" y="89297"/>
                </a:cubicBezTo>
                <a:cubicBezTo>
                  <a:pt x="160734" y="99154"/>
                  <a:pt x="152732" y="107156"/>
                  <a:pt x="142875" y="107156"/>
                </a:cubicBezTo>
                <a:cubicBezTo>
                  <a:pt x="133018" y="107156"/>
                  <a:pt x="125016" y="99154"/>
                  <a:pt x="125016" y="89297"/>
                </a:cubicBezTo>
                <a:close/>
                <a:moveTo>
                  <a:pt x="120551" y="125016"/>
                </a:moveTo>
                <a:lnTo>
                  <a:pt x="147340" y="125016"/>
                </a:lnTo>
                <a:cubicBezTo>
                  <a:pt x="154763" y="125016"/>
                  <a:pt x="160734" y="130987"/>
                  <a:pt x="160734" y="138410"/>
                </a:cubicBezTo>
                <a:lnTo>
                  <a:pt x="160734" y="187523"/>
                </a:lnTo>
                <a:lnTo>
                  <a:pt x="165199" y="187523"/>
                </a:lnTo>
                <a:cubicBezTo>
                  <a:pt x="172622" y="187523"/>
                  <a:pt x="178594" y="193495"/>
                  <a:pt x="178594" y="200918"/>
                </a:cubicBezTo>
                <a:cubicBezTo>
                  <a:pt x="178594" y="208341"/>
                  <a:pt x="172622" y="214313"/>
                  <a:pt x="165199" y="214313"/>
                </a:cubicBezTo>
                <a:lnTo>
                  <a:pt x="120551" y="214313"/>
                </a:lnTo>
                <a:cubicBezTo>
                  <a:pt x="113128" y="214313"/>
                  <a:pt x="107156" y="208341"/>
                  <a:pt x="107156" y="200918"/>
                </a:cubicBezTo>
                <a:cubicBezTo>
                  <a:pt x="107156" y="193495"/>
                  <a:pt x="113128" y="187523"/>
                  <a:pt x="120551" y="187523"/>
                </a:cubicBezTo>
                <a:lnTo>
                  <a:pt x="133945" y="187523"/>
                </a:lnTo>
                <a:lnTo>
                  <a:pt x="133945" y="151805"/>
                </a:lnTo>
                <a:lnTo>
                  <a:pt x="120551" y="151805"/>
                </a:lnTo>
                <a:cubicBezTo>
                  <a:pt x="113128" y="151805"/>
                  <a:pt x="107156" y="145833"/>
                  <a:pt x="107156" y="138410"/>
                </a:cubicBezTo>
                <a:cubicBezTo>
                  <a:pt x="107156" y="130987"/>
                  <a:pt x="113128" y="125016"/>
                  <a:pt x="120551" y="125016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8" name="Text 26"/>
          <p:cNvSpPr/>
          <p:nvPr/>
        </p:nvSpPr>
        <p:spPr>
          <a:xfrm>
            <a:off x="1096327" y="5513059"/>
            <a:ext cx="466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Thực hiện:</a:t>
            </a:r>
            <a:r>
              <a:rPr lang="en-US" sz="15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Cá nhân tại nhà, báo cáo vào tiết học sau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Hướng dẫn thực hiện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Text 2"/>
          <p:cNvSpPr/>
          <p:nvPr/>
        </p:nvSpPr>
        <p:spPr>
          <a:xfrm>
            <a:off x="381000" y="10668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Các bước để hoàn thành nhiệm vụ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19100" y="1562100"/>
            <a:ext cx="11391900" cy="1028700"/>
          </a:xfrm>
          <a:custGeom>
            <a:avLst/>
            <a:gdLst/>
            <a:ahLst/>
            <a:cxnLst/>
            <a:rect l="l" t="t" r="r" b="b"/>
            <a:pathLst>
              <a:path w="11391900" h="1028700">
                <a:moveTo>
                  <a:pt x="76200" y="0"/>
                </a:moveTo>
                <a:lnTo>
                  <a:pt x="11239498" y="0"/>
                </a:lnTo>
                <a:cubicBezTo>
                  <a:pt x="11323667" y="0"/>
                  <a:pt x="11391900" y="68233"/>
                  <a:pt x="11391900" y="152402"/>
                </a:cubicBezTo>
                <a:lnTo>
                  <a:pt x="11391900" y="876298"/>
                </a:lnTo>
                <a:cubicBezTo>
                  <a:pt x="11391900" y="960467"/>
                  <a:pt x="11323667" y="1028700"/>
                  <a:pt x="11239498" y="1028700"/>
                </a:cubicBezTo>
                <a:lnTo>
                  <a:pt x="76200" y="1028700"/>
                </a:lnTo>
                <a:cubicBezTo>
                  <a:pt x="34144" y="1028700"/>
                  <a:pt x="0" y="994556"/>
                  <a:pt x="0" y="9525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419100" y="1562100"/>
            <a:ext cx="76200" cy="1028700"/>
          </a:xfrm>
          <a:custGeom>
            <a:avLst/>
            <a:gdLst/>
            <a:ahLst/>
            <a:cxnLst/>
            <a:rect l="l" t="t" r="r" b="b"/>
            <a:pathLst>
              <a:path w="76200" h="1028700">
                <a:moveTo>
                  <a:pt x="76200" y="0"/>
                </a:moveTo>
                <a:lnTo>
                  <a:pt x="76200" y="0"/>
                </a:lnTo>
                <a:lnTo>
                  <a:pt x="76200" y="1028700"/>
                </a:lnTo>
                <a:lnTo>
                  <a:pt x="76200" y="1028700"/>
                </a:lnTo>
                <a:cubicBezTo>
                  <a:pt x="34144" y="1028700"/>
                  <a:pt x="0" y="994556"/>
                  <a:pt x="0" y="9525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7" name="Shape 5"/>
          <p:cNvSpPr/>
          <p:nvPr/>
        </p:nvSpPr>
        <p:spPr>
          <a:xfrm>
            <a:off x="647700" y="1752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8" name="Text 6"/>
          <p:cNvSpPr/>
          <p:nvPr/>
        </p:nvSpPr>
        <p:spPr>
          <a:xfrm>
            <a:off x="869394" y="1866900"/>
            <a:ext cx="2000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33500" y="1752600"/>
            <a:ext cx="10401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Nêu tên ứng dụng/thiết bị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33500" y="2133470"/>
            <a:ext cx="10372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Ví dụ: "Em chọn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ứng dụng TikTok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 hoặc "Em chọn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điện thoại iPhone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19100" y="2743070"/>
            <a:ext cx="11391900" cy="1028700"/>
          </a:xfrm>
          <a:custGeom>
            <a:avLst/>
            <a:gdLst/>
            <a:ahLst/>
            <a:cxnLst/>
            <a:rect l="l" t="t" r="r" b="b"/>
            <a:pathLst>
              <a:path w="11391900" h="1028700">
                <a:moveTo>
                  <a:pt x="76200" y="0"/>
                </a:moveTo>
                <a:lnTo>
                  <a:pt x="11239498" y="0"/>
                </a:lnTo>
                <a:cubicBezTo>
                  <a:pt x="11323667" y="0"/>
                  <a:pt x="11391900" y="68233"/>
                  <a:pt x="11391900" y="152402"/>
                </a:cubicBezTo>
                <a:lnTo>
                  <a:pt x="11391900" y="876298"/>
                </a:lnTo>
                <a:cubicBezTo>
                  <a:pt x="11391900" y="960467"/>
                  <a:pt x="11323667" y="1028700"/>
                  <a:pt x="11239498" y="1028700"/>
                </a:cubicBezTo>
                <a:lnTo>
                  <a:pt x="76200" y="1028700"/>
                </a:lnTo>
                <a:cubicBezTo>
                  <a:pt x="34144" y="1028700"/>
                  <a:pt x="0" y="994556"/>
                  <a:pt x="0" y="9525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419100" y="2743070"/>
            <a:ext cx="76200" cy="1028700"/>
          </a:xfrm>
          <a:custGeom>
            <a:avLst/>
            <a:gdLst/>
            <a:ahLst/>
            <a:cxnLst/>
            <a:rect l="l" t="t" r="r" b="b"/>
            <a:pathLst>
              <a:path w="76200" h="1028700">
                <a:moveTo>
                  <a:pt x="76200" y="0"/>
                </a:moveTo>
                <a:lnTo>
                  <a:pt x="76200" y="0"/>
                </a:lnTo>
                <a:lnTo>
                  <a:pt x="76200" y="1028700"/>
                </a:lnTo>
                <a:lnTo>
                  <a:pt x="76200" y="1028700"/>
                </a:lnTo>
                <a:cubicBezTo>
                  <a:pt x="34144" y="1028700"/>
                  <a:pt x="0" y="994556"/>
                  <a:pt x="0" y="9525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3" name="Shape 11"/>
          <p:cNvSpPr/>
          <p:nvPr/>
        </p:nvSpPr>
        <p:spPr>
          <a:xfrm>
            <a:off x="647700" y="293357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4" name="Text 12"/>
          <p:cNvSpPr/>
          <p:nvPr/>
        </p:nvSpPr>
        <p:spPr>
          <a:xfrm>
            <a:off x="850106" y="3047870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333500" y="2933570"/>
            <a:ext cx="10401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Mô tả chức năng chính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333500" y="3314458"/>
            <a:ext cx="10372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Ví dụ: "TikTok là ứng dụng xem và chia sẻ video ngắn, có chức năng gợi ý video phù hợp với sở thích ngườI dùng"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19100" y="3924058"/>
            <a:ext cx="11391900" cy="1028700"/>
          </a:xfrm>
          <a:custGeom>
            <a:avLst/>
            <a:gdLst/>
            <a:ahLst/>
            <a:cxnLst/>
            <a:rect l="l" t="t" r="r" b="b"/>
            <a:pathLst>
              <a:path w="11391900" h="1028700">
                <a:moveTo>
                  <a:pt x="76200" y="0"/>
                </a:moveTo>
                <a:lnTo>
                  <a:pt x="11239498" y="0"/>
                </a:lnTo>
                <a:cubicBezTo>
                  <a:pt x="11323667" y="0"/>
                  <a:pt x="11391900" y="68233"/>
                  <a:pt x="11391900" y="152402"/>
                </a:cubicBezTo>
                <a:lnTo>
                  <a:pt x="11391900" y="876298"/>
                </a:lnTo>
                <a:cubicBezTo>
                  <a:pt x="11391900" y="960467"/>
                  <a:pt x="11323667" y="1028700"/>
                  <a:pt x="11239498" y="1028700"/>
                </a:cubicBezTo>
                <a:lnTo>
                  <a:pt x="76200" y="1028700"/>
                </a:lnTo>
                <a:cubicBezTo>
                  <a:pt x="34144" y="1028700"/>
                  <a:pt x="0" y="994556"/>
                  <a:pt x="0" y="9525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419100" y="3924058"/>
            <a:ext cx="76200" cy="1028700"/>
          </a:xfrm>
          <a:custGeom>
            <a:avLst/>
            <a:gdLst/>
            <a:ahLst/>
            <a:cxnLst/>
            <a:rect l="l" t="t" r="r" b="b"/>
            <a:pathLst>
              <a:path w="76200" h="1028700">
                <a:moveTo>
                  <a:pt x="76200" y="0"/>
                </a:moveTo>
                <a:lnTo>
                  <a:pt x="76200" y="0"/>
                </a:lnTo>
                <a:lnTo>
                  <a:pt x="76200" y="1028700"/>
                </a:lnTo>
                <a:lnTo>
                  <a:pt x="76200" y="1028700"/>
                </a:lnTo>
                <a:cubicBezTo>
                  <a:pt x="34144" y="1028700"/>
                  <a:pt x="0" y="994556"/>
                  <a:pt x="0" y="9525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9" name="Shape 17"/>
          <p:cNvSpPr/>
          <p:nvPr/>
        </p:nvSpPr>
        <p:spPr>
          <a:xfrm>
            <a:off x="647700" y="4114558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0" name="Text 18"/>
          <p:cNvSpPr/>
          <p:nvPr/>
        </p:nvSpPr>
        <p:spPr>
          <a:xfrm>
            <a:off x="847130" y="4228858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333500" y="4114558"/>
            <a:ext cx="10401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Chỉ ra đặc trưng AI liên quan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333500" y="4495447"/>
            <a:ext cx="10372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Ví dụ: "TikTok sử dụng AI với đặc trưng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khả năng học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- học từ lịch sử xem video để gợi ý nội dung phù hợp"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81000" y="5105047"/>
            <a:ext cx="11430000" cy="1028700"/>
          </a:xfrm>
          <a:custGeom>
            <a:avLst/>
            <a:gdLst/>
            <a:ahLst/>
            <a:cxnLst/>
            <a:rect l="l" t="t" r="r" b="b"/>
            <a:pathLst>
              <a:path w="11430000" h="1028700">
                <a:moveTo>
                  <a:pt x="152402" y="0"/>
                </a:moveTo>
                <a:lnTo>
                  <a:pt x="11277598" y="0"/>
                </a:lnTo>
                <a:cubicBezTo>
                  <a:pt x="11361767" y="0"/>
                  <a:pt x="11430000" y="68233"/>
                  <a:pt x="11430000" y="152402"/>
                </a:cubicBezTo>
                <a:lnTo>
                  <a:pt x="11430000" y="876298"/>
                </a:lnTo>
                <a:cubicBezTo>
                  <a:pt x="11430000" y="960467"/>
                  <a:pt x="11361767" y="1028700"/>
                  <a:pt x="11277598" y="1028700"/>
                </a:cubicBezTo>
                <a:lnTo>
                  <a:pt x="152402" y="1028700"/>
                </a:lnTo>
                <a:cubicBezTo>
                  <a:pt x="68233" y="1028700"/>
                  <a:pt x="0" y="960467"/>
                  <a:pt x="0" y="876298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4" name="Shape 22"/>
          <p:cNvSpPr/>
          <p:nvPr/>
        </p:nvSpPr>
        <p:spPr>
          <a:xfrm>
            <a:off x="571500" y="5295547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771168" y="5409847"/>
            <a:ext cx="2476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57300" y="5295547"/>
            <a:ext cx="10477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Giải thích tại sao là/không phảI AI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257300" y="5676416"/>
            <a:ext cx="10448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Đưa ra lý do rõ ràng dựa trên các đặc trưng AI đã học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Gợi ý một số ứng dụng quen thuộc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1000" y="1181100"/>
            <a:ext cx="3686175" cy="1485900"/>
          </a:xfrm>
          <a:custGeom>
            <a:avLst/>
            <a:gdLst/>
            <a:ahLst/>
            <a:cxnLst/>
            <a:rect l="l" t="t" r="r" b="b"/>
            <a:pathLst>
              <a:path w="3686175" h="1485900">
                <a:moveTo>
                  <a:pt x="152394" y="0"/>
                </a:moveTo>
                <a:lnTo>
                  <a:pt x="3533781" y="0"/>
                </a:lnTo>
                <a:cubicBezTo>
                  <a:pt x="3617946" y="0"/>
                  <a:pt x="3686175" y="68229"/>
                  <a:pt x="3686175" y="152394"/>
                </a:cubicBezTo>
                <a:lnTo>
                  <a:pt x="3686175" y="1333506"/>
                </a:lnTo>
                <a:cubicBezTo>
                  <a:pt x="3686175" y="1417671"/>
                  <a:pt x="3617946" y="1485900"/>
                  <a:pt x="3533781" y="1485900"/>
                </a:cubicBezTo>
                <a:lnTo>
                  <a:pt x="152394" y="1485900"/>
                </a:lnTo>
                <a:cubicBezTo>
                  <a:pt x="68229" y="1485900"/>
                  <a:pt x="0" y="1417671"/>
                  <a:pt x="0" y="13335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09600" y="13716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5750" y="142875"/>
                </a:moveTo>
                <a:cubicBezTo>
                  <a:pt x="285750" y="63959"/>
                  <a:pt x="221791" y="0"/>
                  <a:pt x="142875" y="0"/>
                </a:cubicBezTo>
                <a:cubicBezTo>
                  <a:pt x="63959" y="0"/>
                  <a:pt x="0" y="63959"/>
                  <a:pt x="0" y="142875"/>
                </a:cubicBezTo>
                <a:cubicBezTo>
                  <a:pt x="0" y="209848"/>
                  <a:pt x="46155" y="266105"/>
                  <a:pt x="108384" y="281564"/>
                </a:cubicBezTo>
                <a:lnTo>
                  <a:pt x="108384" y="186519"/>
                </a:lnTo>
                <a:lnTo>
                  <a:pt x="78916" y="186519"/>
                </a:lnTo>
                <a:lnTo>
                  <a:pt x="78916" y="142875"/>
                </a:lnTo>
                <a:lnTo>
                  <a:pt x="108384" y="142875"/>
                </a:lnTo>
                <a:lnTo>
                  <a:pt x="108384" y="124067"/>
                </a:lnTo>
                <a:cubicBezTo>
                  <a:pt x="108384" y="75456"/>
                  <a:pt x="130373" y="52908"/>
                  <a:pt x="178147" y="52908"/>
                </a:cubicBezTo>
                <a:cubicBezTo>
                  <a:pt x="187189" y="52908"/>
                  <a:pt x="202816" y="54694"/>
                  <a:pt x="209234" y="56480"/>
                </a:cubicBezTo>
                <a:lnTo>
                  <a:pt x="209234" y="95994"/>
                </a:lnTo>
                <a:cubicBezTo>
                  <a:pt x="205885" y="95659"/>
                  <a:pt x="200025" y="95436"/>
                  <a:pt x="192714" y="95436"/>
                </a:cubicBezTo>
                <a:cubicBezTo>
                  <a:pt x="169273" y="95436"/>
                  <a:pt x="160232" y="104310"/>
                  <a:pt x="160232" y="127360"/>
                </a:cubicBezTo>
                <a:lnTo>
                  <a:pt x="160232" y="142875"/>
                </a:lnTo>
                <a:lnTo>
                  <a:pt x="206890" y="142875"/>
                </a:lnTo>
                <a:lnTo>
                  <a:pt x="198853" y="186519"/>
                </a:lnTo>
                <a:lnTo>
                  <a:pt x="160176" y="186519"/>
                </a:lnTo>
                <a:lnTo>
                  <a:pt x="160176" y="284690"/>
                </a:lnTo>
                <a:cubicBezTo>
                  <a:pt x="230944" y="276151"/>
                  <a:pt x="285750" y="215931"/>
                  <a:pt x="285750" y="1428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4"/>
          <p:cNvSpPr/>
          <p:nvPr/>
        </p:nvSpPr>
        <p:spPr>
          <a:xfrm>
            <a:off x="1042988" y="1381125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Facebook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71500" y="1771650"/>
            <a:ext cx="33813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Gợi ý bạn bè, bài viết, quảng cáo phù hợp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71500" y="2133600"/>
            <a:ext cx="3305175" cy="342900"/>
          </a:xfrm>
          <a:custGeom>
            <a:avLst/>
            <a:gdLst/>
            <a:ahLst/>
            <a:cxnLst/>
            <a:rect l="l" t="t" r="r" b="b"/>
            <a:pathLst>
              <a:path w="3305175" h="342900">
                <a:moveTo>
                  <a:pt x="76199" y="0"/>
                </a:moveTo>
                <a:lnTo>
                  <a:pt x="3228976" y="0"/>
                </a:lnTo>
                <a:cubicBezTo>
                  <a:pt x="3271059" y="0"/>
                  <a:pt x="3305175" y="34116"/>
                  <a:pt x="3305175" y="76199"/>
                </a:cubicBezTo>
                <a:lnTo>
                  <a:pt x="3305175" y="266701"/>
                </a:lnTo>
                <a:cubicBezTo>
                  <a:pt x="3305175" y="308784"/>
                  <a:pt x="3271059" y="342900"/>
                  <a:pt x="32289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666750" y="22479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1254" y="14585"/>
                </a:moveTo>
                <a:cubicBezTo>
                  <a:pt x="31254" y="6537"/>
                  <a:pt x="37791" y="0"/>
                  <a:pt x="45839" y="0"/>
                </a:cubicBezTo>
                <a:lnTo>
                  <a:pt x="52090" y="0"/>
                </a:lnTo>
                <a:cubicBezTo>
                  <a:pt x="56700" y="0"/>
                  <a:pt x="60424" y="3724"/>
                  <a:pt x="60424" y="8334"/>
                </a:cubicBezTo>
                <a:lnTo>
                  <a:pt x="60424" y="125016"/>
                </a:lnTo>
                <a:cubicBezTo>
                  <a:pt x="60424" y="129626"/>
                  <a:pt x="56700" y="133350"/>
                  <a:pt x="52090" y="133350"/>
                </a:cubicBezTo>
                <a:lnTo>
                  <a:pt x="43755" y="133350"/>
                </a:lnTo>
                <a:cubicBezTo>
                  <a:pt x="35994" y="133350"/>
                  <a:pt x="29457" y="128037"/>
                  <a:pt x="27608" y="120848"/>
                </a:cubicBezTo>
                <a:cubicBezTo>
                  <a:pt x="27425" y="120848"/>
                  <a:pt x="27269" y="120848"/>
                  <a:pt x="27087" y="120848"/>
                </a:cubicBezTo>
                <a:cubicBezTo>
                  <a:pt x="15575" y="120848"/>
                  <a:pt x="6251" y="111524"/>
                  <a:pt x="6251" y="100013"/>
                </a:cubicBezTo>
                <a:cubicBezTo>
                  <a:pt x="6251" y="95324"/>
                  <a:pt x="7813" y="91001"/>
                  <a:pt x="10418" y="87511"/>
                </a:cubicBezTo>
                <a:cubicBezTo>
                  <a:pt x="5365" y="83708"/>
                  <a:pt x="2084" y="77666"/>
                  <a:pt x="2084" y="70842"/>
                </a:cubicBezTo>
                <a:cubicBezTo>
                  <a:pt x="2084" y="62794"/>
                  <a:pt x="6668" y="55788"/>
                  <a:pt x="13335" y="52324"/>
                </a:cubicBezTo>
                <a:cubicBezTo>
                  <a:pt x="11486" y="49199"/>
                  <a:pt x="10418" y="45553"/>
                  <a:pt x="10418" y="41672"/>
                </a:cubicBezTo>
                <a:cubicBezTo>
                  <a:pt x="10418" y="30160"/>
                  <a:pt x="19742" y="20836"/>
                  <a:pt x="31254" y="20836"/>
                </a:cubicBezTo>
                <a:lnTo>
                  <a:pt x="31254" y="14585"/>
                </a:lnTo>
                <a:close/>
                <a:moveTo>
                  <a:pt x="102096" y="14585"/>
                </a:moveTo>
                <a:lnTo>
                  <a:pt x="102096" y="20836"/>
                </a:lnTo>
                <a:cubicBezTo>
                  <a:pt x="113608" y="20836"/>
                  <a:pt x="122932" y="30160"/>
                  <a:pt x="122932" y="41672"/>
                </a:cubicBezTo>
                <a:cubicBezTo>
                  <a:pt x="122932" y="45579"/>
                  <a:pt x="121864" y="49225"/>
                  <a:pt x="120015" y="52324"/>
                </a:cubicBezTo>
                <a:cubicBezTo>
                  <a:pt x="126709" y="55788"/>
                  <a:pt x="131266" y="62768"/>
                  <a:pt x="131266" y="70842"/>
                </a:cubicBezTo>
                <a:cubicBezTo>
                  <a:pt x="131266" y="77666"/>
                  <a:pt x="127985" y="83708"/>
                  <a:pt x="122932" y="87511"/>
                </a:cubicBezTo>
                <a:cubicBezTo>
                  <a:pt x="125537" y="91001"/>
                  <a:pt x="127099" y="95324"/>
                  <a:pt x="127099" y="100013"/>
                </a:cubicBezTo>
                <a:cubicBezTo>
                  <a:pt x="127099" y="111524"/>
                  <a:pt x="117775" y="120848"/>
                  <a:pt x="106263" y="120848"/>
                </a:cubicBezTo>
                <a:cubicBezTo>
                  <a:pt x="106081" y="120848"/>
                  <a:pt x="105925" y="120848"/>
                  <a:pt x="105742" y="120848"/>
                </a:cubicBezTo>
                <a:cubicBezTo>
                  <a:pt x="103893" y="128037"/>
                  <a:pt x="97356" y="133350"/>
                  <a:pt x="89595" y="133350"/>
                </a:cubicBezTo>
                <a:lnTo>
                  <a:pt x="81260" y="133350"/>
                </a:lnTo>
                <a:cubicBezTo>
                  <a:pt x="76650" y="133350"/>
                  <a:pt x="72926" y="129626"/>
                  <a:pt x="72926" y="125016"/>
                </a:cubicBezTo>
                <a:lnTo>
                  <a:pt x="72926" y="8334"/>
                </a:lnTo>
                <a:cubicBezTo>
                  <a:pt x="72926" y="3724"/>
                  <a:pt x="76650" y="0"/>
                  <a:pt x="81260" y="0"/>
                </a:cubicBezTo>
                <a:lnTo>
                  <a:pt x="87511" y="0"/>
                </a:lnTo>
                <a:cubicBezTo>
                  <a:pt x="95559" y="0"/>
                  <a:pt x="102096" y="6537"/>
                  <a:pt x="102096" y="1458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0" name="Text 8"/>
          <p:cNvSpPr/>
          <p:nvPr/>
        </p:nvSpPr>
        <p:spPr>
          <a:xfrm>
            <a:off x="876300" y="2209800"/>
            <a:ext cx="2990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AI:</a:t>
            </a: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Học từ hành vi ngườI dùng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254460" y="1181100"/>
            <a:ext cx="3686175" cy="1485900"/>
          </a:xfrm>
          <a:custGeom>
            <a:avLst/>
            <a:gdLst/>
            <a:ahLst/>
            <a:cxnLst/>
            <a:rect l="l" t="t" r="r" b="b"/>
            <a:pathLst>
              <a:path w="3686175" h="1485900">
                <a:moveTo>
                  <a:pt x="152394" y="0"/>
                </a:moveTo>
                <a:lnTo>
                  <a:pt x="3533781" y="0"/>
                </a:lnTo>
                <a:cubicBezTo>
                  <a:pt x="3617946" y="0"/>
                  <a:pt x="3686175" y="68229"/>
                  <a:pt x="3686175" y="152394"/>
                </a:cubicBezTo>
                <a:lnTo>
                  <a:pt x="3686175" y="1333506"/>
                </a:lnTo>
                <a:cubicBezTo>
                  <a:pt x="3686175" y="1417671"/>
                  <a:pt x="3617946" y="1485900"/>
                  <a:pt x="3533781" y="1485900"/>
                </a:cubicBezTo>
                <a:lnTo>
                  <a:pt x="152394" y="1485900"/>
                </a:lnTo>
                <a:cubicBezTo>
                  <a:pt x="68229" y="1485900"/>
                  <a:pt x="0" y="1417671"/>
                  <a:pt x="0" y="13335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06B6D4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Shape 10"/>
          <p:cNvSpPr/>
          <p:nvPr/>
        </p:nvSpPr>
        <p:spPr>
          <a:xfrm>
            <a:off x="4447342" y="1371600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321469" y="26789"/>
                </a:moveTo>
                <a:cubicBezTo>
                  <a:pt x="321469" y="20594"/>
                  <a:pt x="318288" y="14846"/>
                  <a:pt x="312986" y="11609"/>
                </a:cubicBezTo>
                <a:cubicBezTo>
                  <a:pt x="307684" y="8372"/>
                  <a:pt x="301154" y="8037"/>
                  <a:pt x="295628" y="10827"/>
                </a:cubicBezTo>
                <a:lnTo>
                  <a:pt x="230777" y="43253"/>
                </a:lnTo>
                <a:lnTo>
                  <a:pt x="130652" y="9823"/>
                </a:lnTo>
                <a:cubicBezTo>
                  <a:pt x="126132" y="8316"/>
                  <a:pt x="121276" y="8651"/>
                  <a:pt x="117035" y="10771"/>
                </a:cubicBezTo>
                <a:lnTo>
                  <a:pt x="45597" y="46490"/>
                </a:lnTo>
                <a:cubicBezTo>
                  <a:pt x="39514" y="49560"/>
                  <a:pt x="35719" y="55755"/>
                  <a:pt x="35719" y="62508"/>
                </a:cubicBezTo>
                <a:lnTo>
                  <a:pt x="35719" y="258961"/>
                </a:lnTo>
                <a:cubicBezTo>
                  <a:pt x="35719" y="265156"/>
                  <a:pt x="38900" y="270904"/>
                  <a:pt x="44202" y="274141"/>
                </a:cubicBezTo>
                <a:cubicBezTo>
                  <a:pt x="49504" y="277378"/>
                  <a:pt x="56034" y="277713"/>
                  <a:pt x="61559" y="274923"/>
                </a:cubicBezTo>
                <a:lnTo>
                  <a:pt x="126355" y="242497"/>
                </a:lnTo>
                <a:lnTo>
                  <a:pt x="223075" y="274755"/>
                </a:lnTo>
                <a:cubicBezTo>
                  <a:pt x="220675" y="271183"/>
                  <a:pt x="218331" y="267444"/>
                  <a:pt x="216043" y="263649"/>
                </a:cubicBezTo>
                <a:cubicBezTo>
                  <a:pt x="209903" y="253436"/>
                  <a:pt x="203820" y="241715"/>
                  <a:pt x="199299" y="229158"/>
                </a:cubicBezTo>
                <a:lnTo>
                  <a:pt x="142819" y="210350"/>
                </a:lnTo>
                <a:lnTo>
                  <a:pt x="142819" y="51569"/>
                </a:lnTo>
                <a:lnTo>
                  <a:pt x="214257" y="75400"/>
                </a:lnTo>
                <a:lnTo>
                  <a:pt x="214257" y="130820"/>
                </a:lnTo>
                <a:cubicBezTo>
                  <a:pt x="231558" y="110840"/>
                  <a:pt x="257231" y="98227"/>
                  <a:pt x="285694" y="98227"/>
                </a:cubicBezTo>
                <a:cubicBezTo>
                  <a:pt x="298307" y="98227"/>
                  <a:pt x="310362" y="100682"/>
                  <a:pt x="321413" y="105203"/>
                </a:cubicBezTo>
                <a:lnTo>
                  <a:pt x="321469" y="26789"/>
                </a:lnTo>
                <a:close/>
                <a:moveTo>
                  <a:pt x="285750" y="125016"/>
                </a:moveTo>
                <a:cubicBezTo>
                  <a:pt x="248748" y="125016"/>
                  <a:pt x="218777" y="154484"/>
                  <a:pt x="218777" y="190816"/>
                </a:cubicBezTo>
                <a:cubicBezTo>
                  <a:pt x="218777" y="229270"/>
                  <a:pt x="254552" y="274755"/>
                  <a:pt x="273807" y="296466"/>
                </a:cubicBezTo>
                <a:cubicBezTo>
                  <a:pt x="280281" y="303721"/>
                  <a:pt x="291275" y="303721"/>
                  <a:pt x="297749" y="296466"/>
                </a:cubicBezTo>
                <a:cubicBezTo>
                  <a:pt x="317004" y="274755"/>
                  <a:pt x="352778" y="229270"/>
                  <a:pt x="352778" y="190816"/>
                </a:cubicBezTo>
                <a:cubicBezTo>
                  <a:pt x="352778" y="154484"/>
                  <a:pt x="322808" y="125016"/>
                  <a:pt x="285806" y="125016"/>
                </a:cubicBezTo>
                <a:close/>
                <a:moveTo>
                  <a:pt x="263426" y="191988"/>
                </a:moveTo>
                <a:cubicBezTo>
                  <a:pt x="263426" y="179667"/>
                  <a:pt x="273429" y="169664"/>
                  <a:pt x="285750" y="169664"/>
                </a:cubicBezTo>
                <a:cubicBezTo>
                  <a:pt x="298071" y="169664"/>
                  <a:pt x="308074" y="179667"/>
                  <a:pt x="308074" y="191988"/>
                </a:cubicBezTo>
                <a:cubicBezTo>
                  <a:pt x="308074" y="204309"/>
                  <a:pt x="298071" y="214313"/>
                  <a:pt x="285750" y="214313"/>
                </a:cubicBezTo>
                <a:cubicBezTo>
                  <a:pt x="273429" y="214313"/>
                  <a:pt x="263426" y="204309"/>
                  <a:pt x="263426" y="19198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4916448" y="1381125"/>
            <a:ext cx="1247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Maps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444960" y="1771650"/>
            <a:ext cx="33813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Chỉ đường, dự đoán thờI gian di chuyển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444960" y="2133600"/>
            <a:ext cx="3305175" cy="342900"/>
          </a:xfrm>
          <a:custGeom>
            <a:avLst/>
            <a:gdLst/>
            <a:ahLst/>
            <a:cxnLst/>
            <a:rect l="l" t="t" r="r" b="b"/>
            <a:pathLst>
              <a:path w="3305175" h="342900">
                <a:moveTo>
                  <a:pt x="76199" y="0"/>
                </a:moveTo>
                <a:lnTo>
                  <a:pt x="3228976" y="0"/>
                </a:lnTo>
                <a:cubicBezTo>
                  <a:pt x="3271059" y="0"/>
                  <a:pt x="3305175" y="34116"/>
                  <a:pt x="3305175" y="76199"/>
                </a:cubicBezTo>
                <a:lnTo>
                  <a:pt x="3305175" y="266701"/>
                </a:lnTo>
                <a:cubicBezTo>
                  <a:pt x="3305175" y="308784"/>
                  <a:pt x="3271059" y="342900"/>
                  <a:pt x="32289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4540210" y="22479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1254" y="14585"/>
                </a:moveTo>
                <a:cubicBezTo>
                  <a:pt x="31254" y="6537"/>
                  <a:pt x="37791" y="0"/>
                  <a:pt x="45839" y="0"/>
                </a:cubicBezTo>
                <a:lnTo>
                  <a:pt x="52090" y="0"/>
                </a:lnTo>
                <a:cubicBezTo>
                  <a:pt x="56700" y="0"/>
                  <a:pt x="60424" y="3724"/>
                  <a:pt x="60424" y="8334"/>
                </a:cubicBezTo>
                <a:lnTo>
                  <a:pt x="60424" y="125016"/>
                </a:lnTo>
                <a:cubicBezTo>
                  <a:pt x="60424" y="129626"/>
                  <a:pt x="56700" y="133350"/>
                  <a:pt x="52090" y="133350"/>
                </a:cubicBezTo>
                <a:lnTo>
                  <a:pt x="43755" y="133350"/>
                </a:lnTo>
                <a:cubicBezTo>
                  <a:pt x="35994" y="133350"/>
                  <a:pt x="29457" y="128037"/>
                  <a:pt x="27608" y="120848"/>
                </a:cubicBezTo>
                <a:cubicBezTo>
                  <a:pt x="27425" y="120848"/>
                  <a:pt x="27269" y="120848"/>
                  <a:pt x="27087" y="120848"/>
                </a:cubicBezTo>
                <a:cubicBezTo>
                  <a:pt x="15575" y="120848"/>
                  <a:pt x="6251" y="111524"/>
                  <a:pt x="6251" y="100013"/>
                </a:cubicBezTo>
                <a:cubicBezTo>
                  <a:pt x="6251" y="95324"/>
                  <a:pt x="7813" y="91001"/>
                  <a:pt x="10418" y="87511"/>
                </a:cubicBezTo>
                <a:cubicBezTo>
                  <a:pt x="5365" y="83708"/>
                  <a:pt x="2084" y="77666"/>
                  <a:pt x="2084" y="70842"/>
                </a:cubicBezTo>
                <a:cubicBezTo>
                  <a:pt x="2084" y="62794"/>
                  <a:pt x="6668" y="55788"/>
                  <a:pt x="13335" y="52324"/>
                </a:cubicBezTo>
                <a:cubicBezTo>
                  <a:pt x="11486" y="49199"/>
                  <a:pt x="10418" y="45553"/>
                  <a:pt x="10418" y="41672"/>
                </a:cubicBezTo>
                <a:cubicBezTo>
                  <a:pt x="10418" y="30160"/>
                  <a:pt x="19742" y="20836"/>
                  <a:pt x="31254" y="20836"/>
                </a:cubicBezTo>
                <a:lnTo>
                  <a:pt x="31254" y="14585"/>
                </a:lnTo>
                <a:close/>
                <a:moveTo>
                  <a:pt x="102096" y="14585"/>
                </a:moveTo>
                <a:lnTo>
                  <a:pt x="102096" y="20836"/>
                </a:lnTo>
                <a:cubicBezTo>
                  <a:pt x="113608" y="20836"/>
                  <a:pt x="122932" y="30160"/>
                  <a:pt x="122932" y="41672"/>
                </a:cubicBezTo>
                <a:cubicBezTo>
                  <a:pt x="122932" y="45579"/>
                  <a:pt x="121864" y="49225"/>
                  <a:pt x="120015" y="52324"/>
                </a:cubicBezTo>
                <a:cubicBezTo>
                  <a:pt x="126709" y="55788"/>
                  <a:pt x="131266" y="62768"/>
                  <a:pt x="131266" y="70842"/>
                </a:cubicBezTo>
                <a:cubicBezTo>
                  <a:pt x="131266" y="77666"/>
                  <a:pt x="127985" y="83708"/>
                  <a:pt x="122932" y="87511"/>
                </a:cubicBezTo>
                <a:cubicBezTo>
                  <a:pt x="125537" y="91001"/>
                  <a:pt x="127099" y="95324"/>
                  <a:pt x="127099" y="100013"/>
                </a:cubicBezTo>
                <a:cubicBezTo>
                  <a:pt x="127099" y="111524"/>
                  <a:pt x="117775" y="120848"/>
                  <a:pt x="106263" y="120848"/>
                </a:cubicBezTo>
                <a:cubicBezTo>
                  <a:pt x="106081" y="120848"/>
                  <a:pt x="105925" y="120848"/>
                  <a:pt x="105742" y="120848"/>
                </a:cubicBezTo>
                <a:cubicBezTo>
                  <a:pt x="103893" y="128037"/>
                  <a:pt x="97356" y="133350"/>
                  <a:pt x="89595" y="133350"/>
                </a:cubicBezTo>
                <a:lnTo>
                  <a:pt x="81260" y="133350"/>
                </a:lnTo>
                <a:cubicBezTo>
                  <a:pt x="76650" y="133350"/>
                  <a:pt x="72926" y="129626"/>
                  <a:pt x="72926" y="125016"/>
                </a:cubicBezTo>
                <a:lnTo>
                  <a:pt x="72926" y="8334"/>
                </a:lnTo>
                <a:cubicBezTo>
                  <a:pt x="72926" y="3724"/>
                  <a:pt x="76650" y="0"/>
                  <a:pt x="81260" y="0"/>
                </a:cubicBezTo>
                <a:lnTo>
                  <a:pt x="87511" y="0"/>
                </a:lnTo>
                <a:cubicBezTo>
                  <a:pt x="95559" y="0"/>
                  <a:pt x="102096" y="6537"/>
                  <a:pt x="102096" y="1458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7" name="Text 15"/>
          <p:cNvSpPr/>
          <p:nvPr/>
        </p:nvSpPr>
        <p:spPr>
          <a:xfrm>
            <a:off x="4749760" y="2209800"/>
            <a:ext cx="2990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AI:</a:t>
            </a: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Phân tích giao thông thực tế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27921" y="1181100"/>
            <a:ext cx="3686175" cy="1485900"/>
          </a:xfrm>
          <a:custGeom>
            <a:avLst/>
            <a:gdLst/>
            <a:ahLst/>
            <a:cxnLst/>
            <a:rect l="l" t="t" r="r" b="b"/>
            <a:pathLst>
              <a:path w="3686175" h="1485900">
                <a:moveTo>
                  <a:pt x="152394" y="0"/>
                </a:moveTo>
                <a:lnTo>
                  <a:pt x="3533781" y="0"/>
                </a:lnTo>
                <a:cubicBezTo>
                  <a:pt x="3617946" y="0"/>
                  <a:pt x="3686175" y="68229"/>
                  <a:pt x="3686175" y="152394"/>
                </a:cubicBezTo>
                <a:lnTo>
                  <a:pt x="3686175" y="1333506"/>
                </a:lnTo>
                <a:cubicBezTo>
                  <a:pt x="3686175" y="1417671"/>
                  <a:pt x="3617946" y="1485900"/>
                  <a:pt x="3533781" y="1485900"/>
                </a:cubicBezTo>
                <a:lnTo>
                  <a:pt x="152394" y="1485900"/>
                </a:lnTo>
                <a:cubicBezTo>
                  <a:pt x="68229" y="1485900"/>
                  <a:pt x="0" y="1417671"/>
                  <a:pt x="0" y="13335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59E0B">
                  <a:alpha val="90000"/>
                </a:srgbClr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8320802" y="1371600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3395" y="-8930"/>
                </a:moveTo>
                <a:cubicBezTo>
                  <a:pt x="5972" y="-8930"/>
                  <a:pt x="0" y="-2958"/>
                  <a:pt x="0" y="4465"/>
                </a:cubicBezTo>
                <a:cubicBezTo>
                  <a:pt x="0" y="11888"/>
                  <a:pt x="5972" y="17859"/>
                  <a:pt x="13395" y="17859"/>
                </a:cubicBezTo>
                <a:lnTo>
                  <a:pt x="38677" y="17859"/>
                </a:lnTo>
                <a:cubicBezTo>
                  <a:pt x="40853" y="17859"/>
                  <a:pt x="42695" y="19422"/>
                  <a:pt x="43086" y="21543"/>
                </a:cubicBezTo>
                <a:lnTo>
                  <a:pt x="72163" y="181328"/>
                </a:lnTo>
                <a:cubicBezTo>
                  <a:pt x="75623" y="200416"/>
                  <a:pt x="92255" y="214313"/>
                  <a:pt x="111677" y="214313"/>
                </a:cubicBezTo>
                <a:lnTo>
                  <a:pt x="254496" y="214313"/>
                </a:lnTo>
                <a:cubicBezTo>
                  <a:pt x="261919" y="214313"/>
                  <a:pt x="267891" y="208341"/>
                  <a:pt x="267891" y="200918"/>
                </a:cubicBezTo>
                <a:cubicBezTo>
                  <a:pt x="267891" y="193495"/>
                  <a:pt x="261919" y="187523"/>
                  <a:pt x="254496" y="187523"/>
                </a:cubicBezTo>
                <a:lnTo>
                  <a:pt x="111677" y="187523"/>
                </a:lnTo>
                <a:cubicBezTo>
                  <a:pt x="105203" y="187523"/>
                  <a:pt x="99678" y="182891"/>
                  <a:pt x="98506" y="176529"/>
                </a:cubicBezTo>
                <a:lnTo>
                  <a:pt x="95659" y="160734"/>
                </a:lnTo>
                <a:lnTo>
                  <a:pt x="265100" y="160734"/>
                </a:lnTo>
                <a:cubicBezTo>
                  <a:pt x="282290" y="160734"/>
                  <a:pt x="297024" y="148512"/>
                  <a:pt x="300205" y="131601"/>
                </a:cubicBezTo>
                <a:lnTo>
                  <a:pt x="317506" y="39012"/>
                </a:lnTo>
                <a:cubicBezTo>
                  <a:pt x="319571" y="28017"/>
                  <a:pt x="311144" y="17859"/>
                  <a:pt x="299926" y="17859"/>
                </a:cubicBezTo>
                <a:lnTo>
                  <a:pt x="69596" y="17859"/>
                </a:lnTo>
                <a:lnTo>
                  <a:pt x="69373" y="16743"/>
                </a:lnTo>
                <a:cubicBezTo>
                  <a:pt x="66694" y="1898"/>
                  <a:pt x="53746" y="-8930"/>
                  <a:pt x="38621" y="-8930"/>
                </a:cubicBezTo>
                <a:lnTo>
                  <a:pt x="13395" y="-8930"/>
                </a:lnTo>
                <a:close/>
                <a:moveTo>
                  <a:pt x="116086" y="285750"/>
                </a:moveTo>
                <a:cubicBezTo>
                  <a:pt x="130871" y="285750"/>
                  <a:pt x="142875" y="273746"/>
                  <a:pt x="142875" y="258961"/>
                </a:cubicBezTo>
                <a:cubicBezTo>
                  <a:pt x="142875" y="244176"/>
                  <a:pt x="130871" y="232172"/>
                  <a:pt x="116086" y="232172"/>
                </a:cubicBezTo>
                <a:cubicBezTo>
                  <a:pt x="101301" y="232172"/>
                  <a:pt x="89297" y="244176"/>
                  <a:pt x="89297" y="258961"/>
                </a:cubicBezTo>
                <a:cubicBezTo>
                  <a:pt x="89297" y="273746"/>
                  <a:pt x="101301" y="285750"/>
                  <a:pt x="116086" y="285750"/>
                </a:cubicBezTo>
                <a:close/>
                <a:moveTo>
                  <a:pt x="241102" y="285750"/>
                </a:moveTo>
                <a:cubicBezTo>
                  <a:pt x="255887" y="285750"/>
                  <a:pt x="267891" y="273746"/>
                  <a:pt x="267891" y="258961"/>
                </a:cubicBezTo>
                <a:cubicBezTo>
                  <a:pt x="267891" y="244176"/>
                  <a:pt x="255887" y="232172"/>
                  <a:pt x="241102" y="232172"/>
                </a:cubicBezTo>
                <a:cubicBezTo>
                  <a:pt x="226316" y="232172"/>
                  <a:pt x="214313" y="244176"/>
                  <a:pt x="214313" y="258961"/>
                </a:cubicBezTo>
                <a:cubicBezTo>
                  <a:pt x="214313" y="273746"/>
                  <a:pt x="226316" y="285750"/>
                  <a:pt x="241102" y="2857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0" name="Text 18"/>
          <p:cNvSpPr/>
          <p:nvPr/>
        </p:nvSpPr>
        <p:spPr>
          <a:xfrm>
            <a:off x="8789908" y="1381125"/>
            <a:ext cx="144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Shopee/Lazada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318421" y="1771650"/>
            <a:ext cx="33813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Gợi ý sản phẩm, tìm kiếm thông minh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318421" y="2133600"/>
            <a:ext cx="3305175" cy="342900"/>
          </a:xfrm>
          <a:custGeom>
            <a:avLst/>
            <a:gdLst/>
            <a:ahLst/>
            <a:cxnLst/>
            <a:rect l="l" t="t" r="r" b="b"/>
            <a:pathLst>
              <a:path w="3305175" h="342900">
                <a:moveTo>
                  <a:pt x="76199" y="0"/>
                </a:moveTo>
                <a:lnTo>
                  <a:pt x="3228976" y="0"/>
                </a:lnTo>
                <a:cubicBezTo>
                  <a:pt x="3271059" y="0"/>
                  <a:pt x="3305175" y="34116"/>
                  <a:pt x="3305175" y="76199"/>
                </a:cubicBezTo>
                <a:lnTo>
                  <a:pt x="3305175" y="266701"/>
                </a:lnTo>
                <a:cubicBezTo>
                  <a:pt x="3305175" y="308784"/>
                  <a:pt x="3271059" y="342900"/>
                  <a:pt x="32289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8413671" y="22479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1254" y="14585"/>
                </a:moveTo>
                <a:cubicBezTo>
                  <a:pt x="31254" y="6537"/>
                  <a:pt x="37791" y="0"/>
                  <a:pt x="45839" y="0"/>
                </a:cubicBezTo>
                <a:lnTo>
                  <a:pt x="52090" y="0"/>
                </a:lnTo>
                <a:cubicBezTo>
                  <a:pt x="56700" y="0"/>
                  <a:pt x="60424" y="3724"/>
                  <a:pt x="60424" y="8334"/>
                </a:cubicBezTo>
                <a:lnTo>
                  <a:pt x="60424" y="125016"/>
                </a:lnTo>
                <a:cubicBezTo>
                  <a:pt x="60424" y="129626"/>
                  <a:pt x="56700" y="133350"/>
                  <a:pt x="52090" y="133350"/>
                </a:cubicBezTo>
                <a:lnTo>
                  <a:pt x="43755" y="133350"/>
                </a:lnTo>
                <a:cubicBezTo>
                  <a:pt x="35994" y="133350"/>
                  <a:pt x="29457" y="128037"/>
                  <a:pt x="27608" y="120848"/>
                </a:cubicBezTo>
                <a:cubicBezTo>
                  <a:pt x="27425" y="120848"/>
                  <a:pt x="27269" y="120848"/>
                  <a:pt x="27087" y="120848"/>
                </a:cubicBezTo>
                <a:cubicBezTo>
                  <a:pt x="15575" y="120848"/>
                  <a:pt x="6251" y="111524"/>
                  <a:pt x="6251" y="100013"/>
                </a:cubicBezTo>
                <a:cubicBezTo>
                  <a:pt x="6251" y="95324"/>
                  <a:pt x="7813" y="91001"/>
                  <a:pt x="10418" y="87511"/>
                </a:cubicBezTo>
                <a:cubicBezTo>
                  <a:pt x="5365" y="83708"/>
                  <a:pt x="2084" y="77666"/>
                  <a:pt x="2084" y="70842"/>
                </a:cubicBezTo>
                <a:cubicBezTo>
                  <a:pt x="2084" y="62794"/>
                  <a:pt x="6668" y="55788"/>
                  <a:pt x="13335" y="52324"/>
                </a:cubicBezTo>
                <a:cubicBezTo>
                  <a:pt x="11486" y="49199"/>
                  <a:pt x="10418" y="45553"/>
                  <a:pt x="10418" y="41672"/>
                </a:cubicBezTo>
                <a:cubicBezTo>
                  <a:pt x="10418" y="30160"/>
                  <a:pt x="19742" y="20836"/>
                  <a:pt x="31254" y="20836"/>
                </a:cubicBezTo>
                <a:lnTo>
                  <a:pt x="31254" y="14585"/>
                </a:lnTo>
                <a:close/>
                <a:moveTo>
                  <a:pt x="102096" y="14585"/>
                </a:moveTo>
                <a:lnTo>
                  <a:pt x="102096" y="20836"/>
                </a:lnTo>
                <a:cubicBezTo>
                  <a:pt x="113608" y="20836"/>
                  <a:pt x="122932" y="30160"/>
                  <a:pt x="122932" y="41672"/>
                </a:cubicBezTo>
                <a:cubicBezTo>
                  <a:pt x="122932" y="45579"/>
                  <a:pt x="121864" y="49225"/>
                  <a:pt x="120015" y="52324"/>
                </a:cubicBezTo>
                <a:cubicBezTo>
                  <a:pt x="126709" y="55788"/>
                  <a:pt x="131266" y="62768"/>
                  <a:pt x="131266" y="70842"/>
                </a:cubicBezTo>
                <a:cubicBezTo>
                  <a:pt x="131266" y="77666"/>
                  <a:pt x="127985" y="83708"/>
                  <a:pt x="122932" y="87511"/>
                </a:cubicBezTo>
                <a:cubicBezTo>
                  <a:pt x="125537" y="91001"/>
                  <a:pt x="127099" y="95324"/>
                  <a:pt x="127099" y="100013"/>
                </a:cubicBezTo>
                <a:cubicBezTo>
                  <a:pt x="127099" y="111524"/>
                  <a:pt x="117775" y="120848"/>
                  <a:pt x="106263" y="120848"/>
                </a:cubicBezTo>
                <a:cubicBezTo>
                  <a:pt x="106081" y="120848"/>
                  <a:pt x="105925" y="120848"/>
                  <a:pt x="105742" y="120848"/>
                </a:cubicBezTo>
                <a:cubicBezTo>
                  <a:pt x="103893" y="128037"/>
                  <a:pt x="97356" y="133350"/>
                  <a:pt x="89595" y="133350"/>
                </a:cubicBezTo>
                <a:lnTo>
                  <a:pt x="81260" y="133350"/>
                </a:lnTo>
                <a:cubicBezTo>
                  <a:pt x="76650" y="133350"/>
                  <a:pt x="72926" y="129626"/>
                  <a:pt x="72926" y="125016"/>
                </a:cubicBezTo>
                <a:lnTo>
                  <a:pt x="72926" y="8334"/>
                </a:lnTo>
                <a:cubicBezTo>
                  <a:pt x="72926" y="3724"/>
                  <a:pt x="76650" y="0"/>
                  <a:pt x="81260" y="0"/>
                </a:cubicBezTo>
                <a:lnTo>
                  <a:pt x="87511" y="0"/>
                </a:lnTo>
                <a:cubicBezTo>
                  <a:pt x="95559" y="0"/>
                  <a:pt x="102096" y="6537"/>
                  <a:pt x="102096" y="1458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8623221" y="2209800"/>
            <a:ext cx="2990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AI:</a:t>
            </a: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Học sở thích mua sắm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1000" y="2857500"/>
            <a:ext cx="3686175" cy="1485900"/>
          </a:xfrm>
          <a:custGeom>
            <a:avLst/>
            <a:gdLst/>
            <a:ahLst/>
            <a:cxnLst/>
            <a:rect l="l" t="t" r="r" b="b"/>
            <a:pathLst>
              <a:path w="3686175" h="1485900">
                <a:moveTo>
                  <a:pt x="152394" y="0"/>
                </a:moveTo>
                <a:lnTo>
                  <a:pt x="3533781" y="0"/>
                </a:lnTo>
                <a:cubicBezTo>
                  <a:pt x="3617946" y="0"/>
                  <a:pt x="3686175" y="68229"/>
                  <a:pt x="3686175" y="152394"/>
                </a:cubicBezTo>
                <a:lnTo>
                  <a:pt x="3686175" y="1333506"/>
                </a:lnTo>
                <a:cubicBezTo>
                  <a:pt x="3686175" y="1417671"/>
                  <a:pt x="3617946" y="1485900"/>
                  <a:pt x="3533781" y="1485900"/>
                </a:cubicBezTo>
                <a:lnTo>
                  <a:pt x="152394" y="1485900"/>
                </a:lnTo>
                <a:cubicBezTo>
                  <a:pt x="68229" y="1485900"/>
                  <a:pt x="0" y="1417671"/>
                  <a:pt x="0" y="13335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609600" y="30480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4465"/>
                </a:moveTo>
                <a:cubicBezTo>
                  <a:pt x="66484" y="4465"/>
                  <a:pt x="4465" y="66484"/>
                  <a:pt x="4465" y="142875"/>
                </a:cubicBezTo>
                <a:cubicBezTo>
                  <a:pt x="4465" y="219266"/>
                  <a:pt x="66484" y="281285"/>
                  <a:pt x="142875" y="281285"/>
                </a:cubicBezTo>
                <a:cubicBezTo>
                  <a:pt x="219266" y="281285"/>
                  <a:pt x="281285" y="219266"/>
                  <a:pt x="281285" y="142875"/>
                </a:cubicBezTo>
                <a:cubicBezTo>
                  <a:pt x="281285" y="66484"/>
                  <a:pt x="219266" y="4465"/>
                  <a:pt x="142875" y="4465"/>
                </a:cubicBezTo>
                <a:close/>
                <a:moveTo>
                  <a:pt x="199076" y="208118"/>
                </a:moveTo>
                <a:cubicBezTo>
                  <a:pt x="196732" y="208118"/>
                  <a:pt x="195281" y="207392"/>
                  <a:pt x="193104" y="206108"/>
                </a:cubicBezTo>
                <a:cubicBezTo>
                  <a:pt x="158279" y="185124"/>
                  <a:pt x="117760" y="184231"/>
                  <a:pt x="77744" y="192435"/>
                </a:cubicBezTo>
                <a:cubicBezTo>
                  <a:pt x="75567" y="192993"/>
                  <a:pt x="72721" y="193886"/>
                  <a:pt x="71103" y="193886"/>
                </a:cubicBezTo>
                <a:cubicBezTo>
                  <a:pt x="65689" y="193886"/>
                  <a:pt x="62285" y="189588"/>
                  <a:pt x="62285" y="185068"/>
                </a:cubicBezTo>
                <a:cubicBezTo>
                  <a:pt x="62285" y="179319"/>
                  <a:pt x="65689" y="176585"/>
                  <a:pt x="69875" y="175692"/>
                </a:cubicBezTo>
                <a:cubicBezTo>
                  <a:pt x="115584" y="165590"/>
                  <a:pt x="162297" y="166483"/>
                  <a:pt x="202146" y="190314"/>
                </a:cubicBezTo>
                <a:cubicBezTo>
                  <a:pt x="205550" y="192491"/>
                  <a:pt x="207559" y="194444"/>
                  <a:pt x="207559" y="199523"/>
                </a:cubicBezTo>
                <a:cubicBezTo>
                  <a:pt x="207559" y="204601"/>
                  <a:pt x="203597" y="208118"/>
                  <a:pt x="199076" y="208118"/>
                </a:cubicBezTo>
                <a:close/>
                <a:moveTo>
                  <a:pt x="214089" y="171506"/>
                </a:moveTo>
                <a:cubicBezTo>
                  <a:pt x="211187" y="171506"/>
                  <a:pt x="209234" y="170222"/>
                  <a:pt x="207225" y="169162"/>
                </a:cubicBezTo>
                <a:cubicBezTo>
                  <a:pt x="172343" y="148512"/>
                  <a:pt x="120328" y="140196"/>
                  <a:pt x="74061" y="152753"/>
                </a:cubicBezTo>
                <a:cubicBezTo>
                  <a:pt x="71382" y="153479"/>
                  <a:pt x="69931" y="154205"/>
                  <a:pt x="67419" y="154205"/>
                </a:cubicBezTo>
                <a:cubicBezTo>
                  <a:pt x="61447" y="154205"/>
                  <a:pt x="56592" y="149349"/>
                  <a:pt x="56592" y="143377"/>
                </a:cubicBezTo>
                <a:cubicBezTo>
                  <a:pt x="56592" y="137406"/>
                  <a:pt x="59494" y="133443"/>
                  <a:pt x="65243" y="131825"/>
                </a:cubicBezTo>
                <a:cubicBezTo>
                  <a:pt x="80758" y="127471"/>
                  <a:pt x="96608" y="124234"/>
                  <a:pt x="119825" y="124234"/>
                </a:cubicBezTo>
                <a:cubicBezTo>
                  <a:pt x="156046" y="124234"/>
                  <a:pt x="191040" y="133220"/>
                  <a:pt x="218610" y="149628"/>
                </a:cubicBezTo>
                <a:cubicBezTo>
                  <a:pt x="223131" y="152307"/>
                  <a:pt x="224917" y="155767"/>
                  <a:pt x="224917" y="160623"/>
                </a:cubicBezTo>
                <a:cubicBezTo>
                  <a:pt x="224861" y="166650"/>
                  <a:pt x="220173" y="171506"/>
                  <a:pt x="214089" y="171506"/>
                </a:cubicBezTo>
                <a:close/>
                <a:moveTo>
                  <a:pt x="231391" y="128978"/>
                </a:moveTo>
                <a:cubicBezTo>
                  <a:pt x="228488" y="128978"/>
                  <a:pt x="226702" y="128253"/>
                  <a:pt x="224191" y="126802"/>
                </a:cubicBezTo>
                <a:cubicBezTo>
                  <a:pt x="184454" y="103082"/>
                  <a:pt x="113407" y="97389"/>
                  <a:pt x="67419" y="110226"/>
                </a:cubicBezTo>
                <a:cubicBezTo>
                  <a:pt x="65410" y="110784"/>
                  <a:pt x="62898" y="111677"/>
                  <a:pt x="60220" y="111677"/>
                </a:cubicBezTo>
                <a:cubicBezTo>
                  <a:pt x="52853" y="111677"/>
                  <a:pt x="47216" y="105928"/>
                  <a:pt x="47216" y="98506"/>
                </a:cubicBezTo>
                <a:cubicBezTo>
                  <a:pt x="47216" y="90915"/>
                  <a:pt x="51904" y="86618"/>
                  <a:pt x="56927" y="85167"/>
                </a:cubicBezTo>
                <a:cubicBezTo>
                  <a:pt x="76572" y="79418"/>
                  <a:pt x="98561" y="76684"/>
                  <a:pt x="122504" y="76684"/>
                </a:cubicBezTo>
                <a:cubicBezTo>
                  <a:pt x="163246" y="76684"/>
                  <a:pt x="205941" y="85167"/>
                  <a:pt x="237139" y="103361"/>
                </a:cubicBezTo>
                <a:cubicBezTo>
                  <a:pt x="241492" y="105873"/>
                  <a:pt x="244339" y="109333"/>
                  <a:pt x="244339" y="115974"/>
                </a:cubicBezTo>
                <a:cubicBezTo>
                  <a:pt x="244339" y="123565"/>
                  <a:pt x="238199" y="128978"/>
                  <a:pt x="231391" y="12897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1042988" y="3057525"/>
            <a:ext cx="704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Spotify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71500" y="3448050"/>
            <a:ext cx="33813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Gợi ý bài hát, playlist phù hợp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71500" y="3810000"/>
            <a:ext cx="3305175" cy="342900"/>
          </a:xfrm>
          <a:custGeom>
            <a:avLst/>
            <a:gdLst/>
            <a:ahLst/>
            <a:cxnLst/>
            <a:rect l="l" t="t" r="r" b="b"/>
            <a:pathLst>
              <a:path w="3305175" h="342900">
                <a:moveTo>
                  <a:pt x="76199" y="0"/>
                </a:moveTo>
                <a:lnTo>
                  <a:pt x="3228976" y="0"/>
                </a:lnTo>
                <a:cubicBezTo>
                  <a:pt x="3271059" y="0"/>
                  <a:pt x="3305175" y="34116"/>
                  <a:pt x="3305175" y="76199"/>
                </a:cubicBezTo>
                <a:lnTo>
                  <a:pt x="3305175" y="266701"/>
                </a:lnTo>
                <a:cubicBezTo>
                  <a:pt x="3305175" y="308784"/>
                  <a:pt x="3271059" y="342900"/>
                  <a:pt x="32289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66750" y="3924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1254" y="14585"/>
                </a:moveTo>
                <a:cubicBezTo>
                  <a:pt x="31254" y="6537"/>
                  <a:pt x="37791" y="0"/>
                  <a:pt x="45839" y="0"/>
                </a:cubicBezTo>
                <a:lnTo>
                  <a:pt x="52090" y="0"/>
                </a:lnTo>
                <a:cubicBezTo>
                  <a:pt x="56700" y="0"/>
                  <a:pt x="60424" y="3724"/>
                  <a:pt x="60424" y="8334"/>
                </a:cubicBezTo>
                <a:lnTo>
                  <a:pt x="60424" y="125016"/>
                </a:lnTo>
                <a:cubicBezTo>
                  <a:pt x="60424" y="129626"/>
                  <a:pt x="56700" y="133350"/>
                  <a:pt x="52090" y="133350"/>
                </a:cubicBezTo>
                <a:lnTo>
                  <a:pt x="43755" y="133350"/>
                </a:lnTo>
                <a:cubicBezTo>
                  <a:pt x="35994" y="133350"/>
                  <a:pt x="29457" y="128037"/>
                  <a:pt x="27608" y="120848"/>
                </a:cubicBezTo>
                <a:cubicBezTo>
                  <a:pt x="27425" y="120848"/>
                  <a:pt x="27269" y="120848"/>
                  <a:pt x="27087" y="120848"/>
                </a:cubicBezTo>
                <a:cubicBezTo>
                  <a:pt x="15575" y="120848"/>
                  <a:pt x="6251" y="111524"/>
                  <a:pt x="6251" y="100013"/>
                </a:cubicBezTo>
                <a:cubicBezTo>
                  <a:pt x="6251" y="95324"/>
                  <a:pt x="7813" y="91001"/>
                  <a:pt x="10418" y="87511"/>
                </a:cubicBezTo>
                <a:cubicBezTo>
                  <a:pt x="5365" y="83708"/>
                  <a:pt x="2084" y="77666"/>
                  <a:pt x="2084" y="70842"/>
                </a:cubicBezTo>
                <a:cubicBezTo>
                  <a:pt x="2084" y="62794"/>
                  <a:pt x="6668" y="55788"/>
                  <a:pt x="13335" y="52324"/>
                </a:cubicBezTo>
                <a:cubicBezTo>
                  <a:pt x="11486" y="49199"/>
                  <a:pt x="10418" y="45553"/>
                  <a:pt x="10418" y="41672"/>
                </a:cubicBezTo>
                <a:cubicBezTo>
                  <a:pt x="10418" y="30160"/>
                  <a:pt x="19742" y="20836"/>
                  <a:pt x="31254" y="20836"/>
                </a:cubicBezTo>
                <a:lnTo>
                  <a:pt x="31254" y="14585"/>
                </a:lnTo>
                <a:close/>
                <a:moveTo>
                  <a:pt x="102096" y="14585"/>
                </a:moveTo>
                <a:lnTo>
                  <a:pt x="102096" y="20836"/>
                </a:lnTo>
                <a:cubicBezTo>
                  <a:pt x="113608" y="20836"/>
                  <a:pt x="122932" y="30160"/>
                  <a:pt x="122932" y="41672"/>
                </a:cubicBezTo>
                <a:cubicBezTo>
                  <a:pt x="122932" y="45579"/>
                  <a:pt x="121864" y="49225"/>
                  <a:pt x="120015" y="52324"/>
                </a:cubicBezTo>
                <a:cubicBezTo>
                  <a:pt x="126709" y="55788"/>
                  <a:pt x="131266" y="62768"/>
                  <a:pt x="131266" y="70842"/>
                </a:cubicBezTo>
                <a:cubicBezTo>
                  <a:pt x="131266" y="77666"/>
                  <a:pt x="127985" y="83708"/>
                  <a:pt x="122932" y="87511"/>
                </a:cubicBezTo>
                <a:cubicBezTo>
                  <a:pt x="125537" y="91001"/>
                  <a:pt x="127099" y="95324"/>
                  <a:pt x="127099" y="100013"/>
                </a:cubicBezTo>
                <a:cubicBezTo>
                  <a:pt x="127099" y="111524"/>
                  <a:pt x="117775" y="120848"/>
                  <a:pt x="106263" y="120848"/>
                </a:cubicBezTo>
                <a:cubicBezTo>
                  <a:pt x="106081" y="120848"/>
                  <a:pt x="105925" y="120848"/>
                  <a:pt x="105742" y="120848"/>
                </a:cubicBezTo>
                <a:cubicBezTo>
                  <a:pt x="103893" y="128037"/>
                  <a:pt x="97356" y="133350"/>
                  <a:pt x="89595" y="133350"/>
                </a:cubicBezTo>
                <a:lnTo>
                  <a:pt x="81260" y="133350"/>
                </a:lnTo>
                <a:cubicBezTo>
                  <a:pt x="76650" y="133350"/>
                  <a:pt x="72926" y="129626"/>
                  <a:pt x="72926" y="125016"/>
                </a:cubicBezTo>
                <a:lnTo>
                  <a:pt x="72926" y="8334"/>
                </a:lnTo>
                <a:cubicBezTo>
                  <a:pt x="72926" y="3724"/>
                  <a:pt x="76650" y="0"/>
                  <a:pt x="81260" y="0"/>
                </a:cubicBezTo>
                <a:lnTo>
                  <a:pt x="87511" y="0"/>
                </a:lnTo>
                <a:cubicBezTo>
                  <a:pt x="95559" y="0"/>
                  <a:pt x="102096" y="6537"/>
                  <a:pt x="102096" y="1458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1" name="Text 29"/>
          <p:cNvSpPr/>
          <p:nvPr/>
        </p:nvSpPr>
        <p:spPr>
          <a:xfrm>
            <a:off x="876300" y="3886200"/>
            <a:ext cx="2990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AI:</a:t>
            </a: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Học gu âm nhạc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254460" y="2857500"/>
            <a:ext cx="3686175" cy="1485900"/>
          </a:xfrm>
          <a:custGeom>
            <a:avLst/>
            <a:gdLst/>
            <a:ahLst/>
            <a:cxnLst/>
            <a:rect l="l" t="t" r="r" b="b"/>
            <a:pathLst>
              <a:path w="3686175" h="1485900">
                <a:moveTo>
                  <a:pt x="152394" y="0"/>
                </a:moveTo>
                <a:lnTo>
                  <a:pt x="3533781" y="0"/>
                </a:lnTo>
                <a:cubicBezTo>
                  <a:pt x="3617946" y="0"/>
                  <a:pt x="3686175" y="68229"/>
                  <a:pt x="3686175" y="152394"/>
                </a:cubicBezTo>
                <a:lnTo>
                  <a:pt x="3686175" y="1333506"/>
                </a:lnTo>
                <a:cubicBezTo>
                  <a:pt x="3686175" y="1417671"/>
                  <a:pt x="3617946" y="1485900"/>
                  <a:pt x="3533781" y="1485900"/>
                </a:cubicBezTo>
                <a:lnTo>
                  <a:pt x="152394" y="1485900"/>
                </a:lnTo>
                <a:cubicBezTo>
                  <a:pt x="68229" y="1485900"/>
                  <a:pt x="0" y="1417671"/>
                  <a:pt x="0" y="13335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F59E0B"/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3" name="Shape 31"/>
          <p:cNvSpPr/>
          <p:nvPr/>
        </p:nvSpPr>
        <p:spPr>
          <a:xfrm>
            <a:off x="4483060" y="304800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83214" y="36165"/>
                </a:moveTo>
                <a:lnTo>
                  <a:pt x="77409" y="53578"/>
                </a:lnTo>
                <a:lnTo>
                  <a:pt x="35719" y="53578"/>
                </a:lnTo>
                <a:cubicBezTo>
                  <a:pt x="16018" y="53578"/>
                  <a:pt x="0" y="69596"/>
                  <a:pt x="0" y="89297"/>
                </a:cubicBezTo>
                <a:lnTo>
                  <a:pt x="0" y="232172"/>
                </a:lnTo>
                <a:cubicBezTo>
                  <a:pt x="0" y="251873"/>
                  <a:pt x="16018" y="267891"/>
                  <a:pt x="35719" y="267891"/>
                </a:cubicBezTo>
                <a:lnTo>
                  <a:pt x="250031" y="267891"/>
                </a:lnTo>
                <a:cubicBezTo>
                  <a:pt x="269732" y="267891"/>
                  <a:pt x="285750" y="251873"/>
                  <a:pt x="285750" y="232172"/>
                </a:cubicBezTo>
                <a:lnTo>
                  <a:pt x="285750" y="89297"/>
                </a:lnTo>
                <a:cubicBezTo>
                  <a:pt x="285750" y="69596"/>
                  <a:pt x="269732" y="53578"/>
                  <a:pt x="250031" y="53578"/>
                </a:cubicBezTo>
                <a:lnTo>
                  <a:pt x="208341" y="53578"/>
                </a:lnTo>
                <a:lnTo>
                  <a:pt x="202536" y="36165"/>
                </a:lnTo>
                <a:cubicBezTo>
                  <a:pt x="198909" y="25226"/>
                  <a:pt x="188695" y="17859"/>
                  <a:pt x="177143" y="17859"/>
                </a:cubicBezTo>
                <a:lnTo>
                  <a:pt x="108607" y="17859"/>
                </a:lnTo>
                <a:cubicBezTo>
                  <a:pt x="97055" y="17859"/>
                  <a:pt x="86841" y="25226"/>
                  <a:pt x="83214" y="36165"/>
                </a:cubicBezTo>
                <a:close/>
                <a:moveTo>
                  <a:pt x="142875" y="107156"/>
                </a:moveTo>
                <a:cubicBezTo>
                  <a:pt x="172446" y="107156"/>
                  <a:pt x="196453" y="131164"/>
                  <a:pt x="196453" y="160734"/>
                </a:cubicBezTo>
                <a:cubicBezTo>
                  <a:pt x="196453" y="190305"/>
                  <a:pt x="172446" y="214313"/>
                  <a:pt x="142875" y="214313"/>
                </a:cubicBezTo>
                <a:cubicBezTo>
                  <a:pt x="113304" y="214313"/>
                  <a:pt x="89297" y="190305"/>
                  <a:pt x="89297" y="160734"/>
                </a:cubicBezTo>
                <a:cubicBezTo>
                  <a:pt x="89297" y="131164"/>
                  <a:pt x="113304" y="107156"/>
                  <a:pt x="142875" y="10715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4" name="Text 32"/>
          <p:cNvSpPr/>
          <p:nvPr/>
        </p:nvSpPr>
        <p:spPr>
          <a:xfrm>
            <a:off x="4916448" y="3057525"/>
            <a:ext cx="1695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Camera điện thoại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444960" y="3448050"/>
            <a:ext cx="33813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diện khuôn mặt, cảnh vật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444960" y="3810000"/>
            <a:ext cx="3305175" cy="342900"/>
          </a:xfrm>
          <a:custGeom>
            <a:avLst/>
            <a:gdLst/>
            <a:ahLst/>
            <a:cxnLst/>
            <a:rect l="l" t="t" r="r" b="b"/>
            <a:pathLst>
              <a:path w="3305175" h="342900">
                <a:moveTo>
                  <a:pt x="76199" y="0"/>
                </a:moveTo>
                <a:lnTo>
                  <a:pt x="3228976" y="0"/>
                </a:lnTo>
                <a:cubicBezTo>
                  <a:pt x="3271059" y="0"/>
                  <a:pt x="3305175" y="34116"/>
                  <a:pt x="3305175" y="76199"/>
                </a:cubicBezTo>
                <a:lnTo>
                  <a:pt x="3305175" y="266701"/>
                </a:lnTo>
                <a:cubicBezTo>
                  <a:pt x="3305175" y="308784"/>
                  <a:pt x="3271059" y="342900"/>
                  <a:pt x="32289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4540210" y="3924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1254" y="14585"/>
                </a:moveTo>
                <a:cubicBezTo>
                  <a:pt x="31254" y="6537"/>
                  <a:pt x="37791" y="0"/>
                  <a:pt x="45839" y="0"/>
                </a:cubicBezTo>
                <a:lnTo>
                  <a:pt x="52090" y="0"/>
                </a:lnTo>
                <a:cubicBezTo>
                  <a:pt x="56700" y="0"/>
                  <a:pt x="60424" y="3724"/>
                  <a:pt x="60424" y="8334"/>
                </a:cubicBezTo>
                <a:lnTo>
                  <a:pt x="60424" y="125016"/>
                </a:lnTo>
                <a:cubicBezTo>
                  <a:pt x="60424" y="129626"/>
                  <a:pt x="56700" y="133350"/>
                  <a:pt x="52090" y="133350"/>
                </a:cubicBezTo>
                <a:lnTo>
                  <a:pt x="43755" y="133350"/>
                </a:lnTo>
                <a:cubicBezTo>
                  <a:pt x="35994" y="133350"/>
                  <a:pt x="29457" y="128037"/>
                  <a:pt x="27608" y="120848"/>
                </a:cubicBezTo>
                <a:cubicBezTo>
                  <a:pt x="27425" y="120848"/>
                  <a:pt x="27269" y="120848"/>
                  <a:pt x="27087" y="120848"/>
                </a:cubicBezTo>
                <a:cubicBezTo>
                  <a:pt x="15575" y="120848"/>
                  <a:pt x="6251" y="111524"/>
                  <a:pt x="6251" y="100013"/>
                </a:cubicBezTo>
                <a:cubicBezTo>
                  <a:pt x="6251" y="95324"/>
                  <a:pt x="7813" y="91001"/>
                  <a:pt x="10418" y="87511"/>
                </a:cubicBezTo>
                <a:cubicBezTo>
                  <a:pt x="5365" y="83708"/>
                  <a:pt x="2084" y="77666"/>
                  <a:pt x="2084" y="70842"/>
                </a:cubicBezTo>
                <a:cubicBezTo>
                  <a:pt x="2084" y="62794"/>
                  <a:pt x="6668" y="55788"/>
                  <a:pt x="13335" y="52324"/>
                </a:cubicBezTo>
                <a:cubicBezTo>
                  <a:pt x="11486" y="49199"/>
                  <a:pt x="10418" y="45553"/>
                  <a:pt x="10418" y="41672"/>
                </a:cubicBezTo>
                <a:cubicBezTo>
                  <a:pt x="10418" y="30160"/>
                  <a:pt x="19742" y="20836"/>
                  <a:pt x="31254" y="20836"/>
                </a:cubicBezTo>
                <a:lnTo>
                  <a:pt x="31254" y="14585"/>
                </a:lnTo>
                <a:close/>
                <a:moveTo>
                  <a:pt x="102096" y="14585"/>
                </a:moveTo>
                <a:lnTo>
                  <a:pt x="102096" y="20836"/>
                </a:lnTo>
                <a:cubicBezTo>
                  <a:pt x="113608" y="20836"/>
                  <a:pt x="122932" y="30160"/>
                  <a:pt x="122932" y="41672"/>
                </a:cubicBezTo>
                <a:cubicBezTo>
                  <a:pt x="122932" y="45579"/>
                  <a:pt x="121864" y="49225"/>
                  <a:pt x="120015" y="52324"/>
                </a:cubicBezTo>
                <a:cubicBezTo>
                  <a:pt x="126709" y="55788"/>
                  <a:pt x="131266" y="62768"/>
                  <a:pt x="131266" y="70842"/>
                </a:cubicBezTo>
                <a:cubicBezTo>
                  <a:pt x="131266" y="77666"/>
                  <a:pt x="127985" y="83708"/>
                  <a:pt x="122932" y="87511"/>
                </a:cubicBezTo>
                <a:cubicBezTo>
                  <a:pt x="125537" y="91001"/>
                  <a:pt x="127099" y="95324"/>
                  <a:pt x="127099" y="100013"/>
                </a:cubicBezTo>
                <a:cubicBezTo>
                  <a:pt x="127099" y="111524"/>
                  <a:pt x="117775" y="120848"/>
                  <a:pt x="106263" y="120848"/>
                </a:cubicBezTo>
                <a:cubicBezTo>
                  <a:pt x="106081" y="120848"/>
                  <a:pt x="105925" y="120848"/>
                  <a:pt x="105742" y="120848"/>
                </a:cubicBezTo>
                <a:cubicBezTo>
                  <a:pt x="103893" y="128037"/>
                  <a:pt x="97356" y="133350"/>
                  <a:pt x="89595" y="133350"/>
                </a:cubicBezTo>
                <a:lnTo>
                  <a:pt x="81260" y="133350"/>
                </a:lnTo>
                <a:cubicBezTo>
                  <a:pt x="76650" y="133350"/>
                  <a:pt x="72926" y="129626"/>
                  <a:pt x="72926" y="125016"/>
                </a:cubicBezTo>
                <a:lnTo>
                  <a:pt x="72926" y="8334"/>
                </a:lnTo>
                <a:cubicBezTo>
                  <a:pt x="72926" y="3724"/>
                  <a:pt x="76650" y="0"/>
                  <a:pt x="81260" y="0"/>
                </a:cubicBezTo>
                <a:lnTo>
                  <a:pt x="87511" y="0"/>
                </a:lnTo>
                <a:cubicBezTo>
                  <a:pt x="95559" y="0"/>
                  <a:pt x="102096" y="6537"/>
                  <a:pt x="102096" y="1458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8" name="Text 36"/>
          <p:cNvSpPr/>
          <p:nvPr/>
        </p:nvSpPr>
        <p:spPr>
          <a:xfrm>
            <a:off x="4749760" y="3886200"/>
            <a:ext cx="2990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AI:</a:t>
            </a: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Nhận thức hình ảnh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127921" y="2857500"/>
            <a:ext cx="3686175" cy="1485900"/>
          </a:xfrm>
          <a:custGeom>
            <a:avLst/>
            <a:gdLst/>
            <a:ahLst/>
            <a:cxnLst/>
            <a:rect l="l" t="t" r="r" b="b"/>
            <a:pathLst>
              <a:path w="3686175" h="1485900">
                <a:moveTo>
                  <a:pt x="152394" y="0"/>
                </a:moveTo>
                <a:lnTo>
                  <a:pt x="3533781" y="0"/>
                </a:lnTo>
                <a:cubicBezTo>
                  <a:pt x="3617946" y="0"/>
                  <a:pt x="3686175" y="68229"/>
                  <a:pt x="3686175" y="152394"/>
                </a:cubicBezTo>
                <a:lnTo>
                  <a:pt x="3686175" y="1333506"/>
                </a:lnTo>
                <a:cubicBezTo>
                  <a:pt x="3686175" y="1417671"/>
                  <a:pt x="3617946" y="1485900"/>
                  <a:pt x="3533781" y="1485900"/>
                </a:cubicBezTo>
                <a:lnTo>
                  <a:pt x="152394" y="1485900"/>
                </a:lnTo>
                <a:cubicBezTo>
                  <a:pt x="68229" y="1485900"/>
                  <a:pt x="0" y="1417671"/>
                  <a:pt x="0" y="13335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1E3A8A"/>
              </a:gs>
            </a:gsLst>
            <a:lin ang="2700000" scaled="1"/>
          </a:gradFill>
          <a:ln/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0" name="Shape 38"/>
          <p:cNvSpPr/>
          <p:nvPr/>
        </p:nvSpPr>
        <p:spPr>
          <a:xfrm>
            <a:off x="8338661" y="3048000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6789" y="109277"/>
                </a:moveTo>
                <a:lnTo>
                  <a:pt x="143545" y="157330"/>
                </a:lnTo>
                <a:cubicBezTo>
                  <a:pt x="149014" y="159562"/>
                  <a:pt x="154818" y="160734"/>
                  <a:pt x="160734" y="160734"/>
                </a:cubicBezTo>
                <a:cubicBezTo>
                  <a:pt x="166650" y="160734"/>
                  <a:pt x="172455" y="159562"/>
                  <a:pt x="177924" y="157330"/>
                </a:cubicBezTo>
                <a:lnTo>
                  <a:pt x="313209" y="101631"/>
                </a:lnTo>
                <a:cubicBezTo>
                  <a:pt x="318232" y="99566"/>
                  <a:pt x="321469" y="94710"/>
                  <a:pt x="321469" y="89297"/>
                </a:cubicBezTo>
                <a:cubicBezTo>
                  <a:pt x="321469" y="83883"/>
                  <a:pt x="318232" y="79028"/>
                  <a:pt x="313209" y="76963"/>
                </a:cubicBezTo>
                <a:lnTo>
                  <a:pt x="177924" y="21264"/>
                </a:lnTo>
                <a:cubicBezTo>
                  <a:pt x="172455" y="19031"/>
                  <a:pt x="166650" y="17859"/>
                  <a:pt x="160734" y="17859"/>
                </a:cubicBezTo>
                <a:cubicBezTo>
                  <a:pt x="154818" y="17859"/>
                  <a:pt x="149014" y="19031"/>
                  <a:pt x="143545" y="21264"/>
                </a:cubicBezTo>
                <a:lnTo>
                  <a:pt x="8260" y="76963"/>
                </a:lnTo>
                <a:cubicBezTo>
                  <a:pt x="3237" y="79028"/>
                  <a:pt x="0" y="83883"/>
                  <a:pt x="0" y="89297"/>
                </a:cubicBezTo>
                <a:lnTo>
                  <a:pt x="0" y="254496"/>
                </a:lnTo>
                <a:cubicBezTo>
                  <a:pt x="0" y="261919"/>
                  <a:pt x="5972" y="267891"/>
                  <a:pt x="13395" y="267891"/>
                </a:cubicBezTo>
                <a:cubicBezTo>
                  <a:pt x="20817" y="267891"/>
                  <a:pt x="26789" y="261919"/>
                  <a:pt x="26789" y="254496"/>
                </a:cubicBezTo>
                <a:lnTo>
                  <a:pt x="26789" y="109277"/>
                </a:lnTo>
                <a:close/>
                <a:moveTo>
                  <a:pt x="53578" y="149293"/>
                </a:moveTo>
                <a:lnTo>
                  <a:pt x="53578" y="214313"/>
                </a:lnTo>
                <a:cubicBezTo>
                  <a:pt x="53578" y="243892"/>
                  <a:pt x="101575" y="267891"/>
                  <a:pt x="160734" y="267891"/>
                </a:cubicBezTo>
                <a:cubicBezTo>
                  <a:pt x="219894" y="267891"/>
                  <a:pt x="267891" y="243892"/>
                  <a:pt x="267891" y="214313"/>
                </a:cubicBezTo>
                <a:lnTo>
                  <a:pt x="267891" y="149237"/>
                </a:lnTo>
                <a:lnTo>
                  <a:pt x="188137" y="182110"/>
                </a:lnTo>
                <a:cubicBezTo>
                  <a:pt x="179431" y="185682"/>
                  <a:pt x="170166" y="187523"/>
                  <a:pt x="160734" y="187523"/>
                </a:cubicBezTo>
                <a:cubicBezTo>
                  <a:pt x="151302" y="187523"/>
                  <a:pt x="142038" y="185682"/>
                  <a:pt x="133331" y="182110"/>
                </a:cubicBezTo>
                <a:lnTo>
                  <a:pt x="53578" y="149237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1" name="Text 39"/>
          <p:cNvSpPr/>
          <p:nvPr/>
        </p:nvSpPr>
        <p:spPr>
          <a:xfrm>
            <a:off x="8789908" y="3057525"/>
            <a:ext cx="1666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Ứng dụng học tập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318421" y="3448050"/>
            <a:ext cx="338137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Đề xuất bài học, chấm điểm tự động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318421" y="3810000"/>
            <a:ext cx="3305175" cy="342900"/>
          </a:xfrm>
          <a:custGeom>
            <a:avLst/>
            <a:gdLst/>
            <a:ahLst/>
            <a:cxnLst/>
            <a:rect l="l" t="t" r="r" b="b"/>
            <a:pathLst>
              <a:path w="3305175" h="342900">
                <a:moveTo>
                  <a:pt x="76199" y="0"/>
                </a:moveTo>
                <a:lnTo>
                  <a:pt x="3228976" y="0"/>
                </a:lnTo>
                <a:cubicBezTo>
                  <a:pt x="3271059" y="0"/>
                  <a:pt x="3305175" y="34116"/>
                  <a:pt x="3305175" y="76199"/>
                </a:cubicBezTo>
                <a:lnTo>
                  <a:pt x="3305175" y="266701"/>
                </a:lnTo>
                <a:cubicBezTo>
                  <a:pt x="3305175" y="308784"/>
                  <a:pt x="3271059" y="342900"/>
                  <a:pt x="3228976" y="342900"/>
                </a:cubicBezTo>
                <a:lnTo>
                  <a:pt x="76199" y="342900"/>
                </a:lnTo>
                <a:cubicBezTo>
                  <a:pt x="34144" y="342900"/>
                  <a:pt x="0" y="308756"/>
                  <a:pt x="0" y="2667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8413671" y="3924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1254" y="14585"/>
                </a:moveTo>
                <a:cubicBezTo>
                  <a:pt x="31254" y="6537"/>
                  <a:pt x="37791" y="0"/>
                  <a:pt x="45839" y="0"/>
                </a:cubicBezTo>
                <a:lnTo>
                  <a:pt x="52090" y="0"/>
                </a:lnTo>
                <a:cubicBezTo>
                  <a:pt x="56700" y="0"/>
                  <a:pt x="60424" y="3724"/>
                  <a:pt x="60424" y="8334"/>
                </a:cubicBezTo>
                <a:lnTo>
                  <a:pt x="60424" y="125016"/>
                </a:lnTo>
                <a:cubicBezTo>
                  <a:pt x="60424" y="129626"/>
                  <a:pt x="56700" y="133350"/>
                  <a:pt x="52090" y="133350"/>
                </a:cubicBezTo>
                <a:lnTo>
                  <a:pt x="43755" y="133350"/>
                </a:lnTo>
                <a:cubicBezTo>
                  <a:pt x="35994" y="133350"/>
                  <a:pt x="29457" y="128037"/>
                  <a:pt x="27608" y="120848"/>
                </a:cubicBezTo>
                <a:cubicBezTo>
                  <a:pt x="27425" y="120848"/>
                  <a:pt x="27269" y="120848"/>
                  <a:pt x="27087" y="120848"/>
                </a:cubicBezTo>
                <a:cubicBezTo>
                  <a:pt x="15575" y="120848"/>
                  <a:pt x="6251" y="111524"/>
                  <a:pt x="6251" y="100013"/>
                </a:cubicBezTo>
                <a:cubicBezTo>
                  <a:pt x="6251" y="95324"/>
                  <a:pt x="7813" y="91001"/>
                  <a:pt x="10418" y="87511"/>
                </a:cubicBezTo>
                <a:cubicBezTo>
                  <a:pt x="5365" y="83708"/>
                  <a:pt x="2084" y="77666"/>
                  <a:pt x="2084" y="70842"/>
                </a:cubicBezTo>
                <a:cubicBezTo>
                  <a:pt x="2084" y="62794"/>
                  <a:pt x="6668" y="55788"/>
                  <a:pt x="13335" y="52324"/>
                </a:cubicBezTo>
                <a:cubicBezTo>
                  <a:pt x="11486" y="49199"/>
                  <a:pt x="10418" y="45553"/>
                  <a:pt x="10418" y="41672"/>
                </a:cubicBezTo>
                <a:cubicBezTo>
                  <a:pt x="10418" y="30160"/>
                  <a:pt x="19742" y="20836"/>
                  <a:pt x="31254" y="20836"/>
                </a:cubicBezTo>
                <a:lnTo>
                  <a:pt x="31254" y="14585"/>
                </a:lnTo>
                <a:close/>
                <a:moveTo>
                  <a:pt x="102096" y="14585"/>
                </a:moveTo>
                <a:lnTo>
                  <a:pt x="102096" y="20836"/>
                </a:lnTo>
                <a:cubicBezTo>
                  <a:pt x="113608" y="20836"/>
                  <a:pt x="122932" y="30160"/>
                  <a:pt x="122932" y="41672"/>
                </a:cubicBezTo>
                <a:cubicBezTo>
                  <a:pt x="122932" y="45579"/>
                  <a:pt x="121864" y="49225"/>
                  <a:pt x="120015" y="52324"/>
                </a:cubicBezTo>
                <a:cubicBezTo>
                  <a:pt x="126709" y="55788"/>
                  <a:pt x="131266" y="62768"/>
                  <a:pt x="131266" y="70842"/>
                </a:cubicBezTo>
                <a:cubicBezTo>
                  <a:pt x="131266" y="77666"/>
                  <a:pt x="127985" y="83708"/>
                  <a:pt x="122932" y="87511"/>
                </a:cubicBezTo>
                <a:cubicBezTo>
                  <a:pt x="125537" y="91001"/>
                  <a:pt x="127099" y="95324"/>
                  <a:pt x="127099" y="100013"/>
                </a:cubicBezTo>
                <a:cubicBezTo>
                  <a:pt x="127099" y="111524"/>
                  <a:pt x="117775" y="120848"/>
                  <a:pt x="106263" y="120848"/>
                </a:cubicBezTo>
                <a:cubicBezTo>
                  <a:pt x="106081" y="120848"/>
                  <a:pt x="105925" y="120848"/>
                  <a:pt x="105742" y="120848"/>
                </a:cubicBezTo>
                <a:cubicBezTo>
                  <a:pt x="103893" y="128037"/>
                  <a:pt x="97356" y="133350"/>
                  <a:pt x="89595" y="133350"/>
                </a:cubicBezTo>
                <a:lnTo>
                  <a:pt x="81260" y="133350"/>
                </a:lnTo>
                <a:cubicBezTo>
                  <a:pt x="76650" y="133350"/>
                  <a:pt x="72926" y="129626"/>
                  <a:pt x="72926" y="125016"/>
                </a:cubicBezTo>
                <a:lnTo>
                  <a:pt x="72926" y="8334"/>
                </a:lnTo>
                <a:cubicBezTo>
                  <a:pt x="72926" y="3724"/>
                  <a:pt x="76650" y="0"/>
                  <a:pt x="81260" y="0"/>
                </a:cubicBezTo>
                <a:lnTo>
                  <a:pt x="87511" y="0"/>
                </a:lnTo>
                <a:cubicBezTo>
                  <a:pt x="95559" y="0"/>
                  <a:pt x="102096" y="6537"/>
                  <a:pt x="102096" y="1458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5" name="Text 43"/>
          <p:cNvSpPr/>
          <p:nvPr/>
        </p:nvSpPr>
        <p:spPr>
          <a:xfrm>
            <a:off x="8623221" y="3886200"/>
            <a:ext cx="2990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AI:</a:t>
            </a: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Cá nhân hóa học tập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88620" y="4503420"/>
            <a:ext cx="11416665" cy="586740"/>
          </a:xfrm>
          <a:custGeom>
            <a:avLst/>
            <a:gdLst/>
            <a:ahLst/>
            <a:cxnLst/>
            <a:rect l="l" t="t" r="r" b="b"/>
            <a:pathLst>
              <a:path w="11416665" h="586740">
                <a:moveTo>
                  <a:pt x="114303" y="0"/>
                </a:moveTo>
                <a:lnTo>
                  <a:pt x="11302362" y="0"/>
                </a:lnTo>
                <a:cubicBezTo>
                  <a:pt x="11365490" y="0"/>
                  <a:pt x="11416665" y="51175"/>
                  <a:pt x="11416665" y="114303"/>
                </a:cubicBezTo>
                <a:lnTo>
                  <a:pt x="11416665" y="472437"/>
                </a:lnTo>
                <a:cubicBezTo>
                  <a:pt x="11416665" y="535565"/>
                  <a:pt x="11365490" y="586740"/>
                  <a:pt x="11302362" y="586740"/>
                </a:cubicBezTo>
                <a:lnTo>
                  <a:pt x="114303" y="586740"/>
                </a:lnTo>
                <a:cubicBezTo>
                  <a:pt x="51175" y="586740"/>
                  <a:pt x="0" y="535565"/>
                  <a:pt x="0" y="472437"/>
                </a:cubicBezTo>
                <a:lnTo>
                  <a:pt x="0" y="114303"/>
                </a:lnTo>
                <a:cubicBezTo>
                  <a:pt x="0" y="51175"/>
                  <a:pt x="51175" y="0"/>
                  <a:pt x="114303" y="0"/>
                </a:cubicBezTo>
                <a:close/>
              </a:path>
            </a:pathLst>
          </a:custGeom>
          <a:solidFill>
            <a:srgbClr val="1E3A8A">
              <a:alpha val="10196"/>
            </a:srgbClr>
          </a:solidFill>
          <a:ln w="20320">
            <a:solidFill>
              <a:srgbClr val="1E3A8A">
                <a:alpha val="30196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2815947" y="472440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8" name="Text 46"/>
          <p:cNvSpPr/>
          <p:nvPr/>
        </p:nvSpPr>
        <p:spPr>
          <a:xfrm>
            <a:off x="782003" y="4663436"/>
            <a:ext cx="10906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Gợi ý: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Hãy chọn ứng dụng mà em sử dụng </a:t>
            </a:r>
            <a:r>
              <a:rPr lang="en-US" sz="1350" b="1" dirty="0">
                <a:solidFill>
                  <a:srgbClr val="FFFFFF"/>
                </a:solidFill>
                <a:highlight>
                  <a:srgbClr val="F59E0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thường xuyên nhất 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để dễ phân tích!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Định hướng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1000" y="1181100"/>
            <a:ext cx="11430000" cy="1266825"/>
          </a:xfrm>
          <a:custGeom>
            <a:avLst/>
            <a:gdLst/>
            <a:ahLst/>
            <a:cxnLst/>
            <a:rect l="l" t="t" r="r" b="b"/>
            <a:pathLst>
              <a:path w="11430000" h="1266825">
                <a:moveTo>
                  <a:pt x="152399" y="0"/>
                </a:moveTo>
                <a:lnTo>
                  <a:pt x="11277601" y="0"/>
                </a:lnTo>
                <a:cubicBezTo>
                  <a:pt x="11361769" y="0"/>
                  <a:pt x="11430000" y="68231"/>
                  <a:pt x="11430000" y="152399"/>
                </a:cubicBezTo>
                <a:lnTo>
                  <a:pt x="11430000" y="1114426"/>
                </a:lnTo>
                <a:cubicBezTo>
                  <a:pt x="11430000" y="1198594"/>
                  <a:pt x="11361769" y="1266825"/>
                  <a:pt x="11277601" y="1266825"/>
                </a:cubicBezTo>
                <a:lnTo>
                  <a:pt x="152399" y="1266825"/>
                </a:lnTo>
                <a:cubicBezTo>
                  <a:pt x="68231" y="1266825"/>
                  <a:pt x="0" y="1198594"/>
                  <a:pt x="0" y="1114426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52463" y="140970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85725" y="214313"/>
                </a:moveTo>
                <a:lnTo>
                  <a:pt x="16408" y="214313"/>
                </a:lnTo>
                <a:cubicBezTo>
                  <a:pt x="-268" y="214313"/>
                  <a:pt x="-10515" y="196163"/>
                  <a:pt x="-1942" y="181831"/>
                </a:cubicBezTo>
                <a:lnTo>
                  <a:pt x="33486" y="122761"/>
                </a:lnTo>
                <a:cubicBezTo>
                  <a:pt x="39313" y="113050"/>
                  <a:pt x="49761" y="107156"/>
                  <a:pt x="61079" y="107156"/>
                </a:cubicBezTo>
                <a:lnTo>
                  <a:pt x="124703" y="107156"/>
                </a:lnTo>
                <a:cubicBezTo>
                  <a:pt x="175669" y="20828"/>
                  <a:pt x="251683" y="16475"/>
                  <a:pt x="302515" y="23909"/>
                </a:cubicBezTo>
                <a:cubicBezTo>
                  <a:pt x="311088" y="25182"/>
                  <a:pt x="317785" y="31879"/>
                  <a:pt x="318991" y="40385"/>
                </a:cubicBezTo>
                <a:cubicBezTo>
                  <a:pt x="326425" y="91217"/>
                  <a:pt x="322072" y="167231"/>
                  <a:pt x="235744" y="218197"/>
                </a:cubicBezTo>
                <a:lnTo>
                  <a:pt x="235744" y="281821"/>
                </a:lnTo>
                <a:cubicBezTo>
                  <a:pt x="235744" y="293139"/>
                  <a:pt x="229850" y="303587"/>
                  <a:pt x="220139" y="309414"/>
                </a:cubicBezTo>
                <a:lnTo>
                  <a:pt x="161069" y="344842"/>
                </a:lnTo>
                <a:cubicBezTo>
                  <a:pt x="146804" y="353415"/>
                  <a:pt x="128588" y="343101"/>
                  <a:pt x="128588" y="326492"/>
                </a:cubicBezTo>
                <a:lnTo>
                  <a:pt x="128588" y="257175"/>
                </a:lnTo>
                <a:cubicBezTo>
                  <a:pt x="128588" y="233534"/>
                  <a:pt x="109366" y="214313"/>
                  <a:pt x="85725" y="214313"/>
                </a:cubicBezTo>
                <a:lnTo>
                  <a:pt x="85658" y="214313"/>
                </a:lnTo>
                <a:close/>
                <a:moveTo>
                  <a:pt x="267891" y="107156"/>
                </a:moveTo>
                <a:cubicBezTo>
                  <a:pt x="267891" y="89414"/>
                  <a:pt x="253486" y="75009"/>
                  <a:pt x="235744" y="75009"/>
                </a:cubicBezTo>
                <a:cubicBezTo>
                  <a:pt x="218001" y="75009"/>
                  <a:pt x="203597" y="89414"/>
                  <a:pt x="203597" y="107156"/>
                </a:cubicBezTo>
                <a:cubicBezTo>
                  <a:pt x="203597" y="124899"/>
                  <a:pt x="218001" y="139303"/>
                  <a:pt x="235744" y="139303"/>
                </a:cubicBezTo>
                <a:cubicBezTo>
                  <a:pt x="253486" y="139303"/>
                  <a:pt x="267891" y="124899"/>
                  <a:pt x="267891" y="107156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Text 4"/>
          <p:cNvSpPr/>
          <p:nvPr/>
        </p:nvSpPr>
        <p:spPr>
          <a:xfrm>
            <a:off x="1190625" y="1409700"/>
            <a:ext cx="3810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đang phát triển mạnh mẽ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09600" y="1905000"/>
            <a:ext cx="1106805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Trí tuệ nhân tạo xuất hiện </a:t>
            </a:r>
            <a:r>
              <a:rPr lang="en-US" sz="15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ngày càng nhiều</a:t>
            </a: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trong đồi sống hiện đại, từ giải trí đến học tập, y tế, giao thông...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19100" y="2633663"/>
            <a:ext cx="5562600" cy="1352550"/>
          </a:xfrm>
          <a:custGeom>
            <a:avLst/>
            <a:gdLst/>
            <a:ahLst/>
            <a:cxnLst/>
            <a:rect l="l" t="t" r="r" b="b"/>
            <a:pathLst>
              <a:path w="5562600" h="1352550">
                <a:moveTo>
                  <a:pt x="76200" y="0"/>
                </a:moveTo>
                <a:lnTo>
                  <a:pt x="5410195" y="0"/>
                </a:lnTo>
                <a:cubicBezTo>
                  <a:pt x="5494366" y="0"/>
                  <a:pt x="5562600" y="68234"/>
                  <a:pt x="5562600" y="152405"/>
                </a:cubicBezTo>
                <a:lnTo>
                  <a:pt x="5562600" y="1200145"/>
                </a:lnTo>
                <a:cubicBezTo>
                  <a:pt x="5562600" y="1284316"/>
                  <a:pt x="5494366" y="1352550"/>
                  <a:pt x="5410195" y="1352550"/>
                </a:cubicBezTo>
                <a:lnTo>
                  <a:pt x="76200" y="1352550"/>
                </a:lnTo>
                <a:cubicBezTo>
                  <a:pt x="34144" y="1352550"/>
                  <a:pt x="0" y="1318406"/>
                  <a:pt x="0" y="127635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8A">
              <a:alpha val="1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419100" y="2633663"/>
            <a:ext cx="76200" cy="1352550"/>
          </a:xfrm>
          <a:custGeom>
            <a:avLst/>
            <a:gdLst/>
            <a:ahLst/>
            <a:cxnLst/>
            <a:rect l="l" t="t" r="r" b="b"/>
            <a:pathLst>
              <a:path w="76200" h="1352550">
                <a:moveTo>
                  <a:pt x="76200" y="0"/>
                </a:moveTo>
                <a:lnTo>
                  <a:pt x="76200" y="0"/>
                </a:lnTo>
                <a:lnTo>
                  <a:pt x="76200" y="1352550"/>
                </a:lnTo>
                <a:lnTo>
                  <a:pt x="76200" y="1352550"/>
                </a:lnTo>
                <a:cubicBezTo>
                  <a:pt x="34144" y="1352550"/>
                  <a:pt x="0" y="1318406"/>
                  <a:pt x="0" y="127635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10" name="Shape 8"/>
          <p:cNvSpPr/>
          <p:nvPr/>
        </p:nvSpPr>
        <p:spPr>
          <a:xfrm>
            <a:off x="667941" y="2833557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60734" y="17859"/>
                </a:moveTo>
                <a:cubicBezTo>
                  <a:pt x="115639" y="17859"/>
                  <a:pt x="79530" y="38398"/>
                  <a:pt x="53243" y="62843"/>
                </a:cubicBezTo>
                <a:cubicBezTo>
                  <a:pt x="27124" y="87120"/>
                  <a:pt x="9655" y="116086"/>
                  <a:pt x="1339" y="136010"/>
                </a:cubicBezTo>
                <a:cubicBezTo>
                  <a:pt x="-502" y="140419"/>
                  <a:pt x="-502" y="145331"/>
                  <a:pt x="1339" y="149740"/>
                </a:cubicBezTo>
                <a:cubicBezTo>
                  <a:pt x="9655" y="169664"/>
                  <a:pt x="27124" y="198686"/>
                  <a:pt x="53243" y="222907"/>
                </a:cubicBezTo>
                <a:cubicBezTo>
                  <a:pt x="79530" y="247297"/>
                  <a:pt x="115639" y="267891"/>
                  <a:pt x="160734" y="267891"/>
                </a:cubicBezTo>
                <a:cubicBezTo>
                  <a:pt x="205829" y="267891"/>
                  <a:pt x="241939" y="247352"/>
                  <a:pt x="268225" y="222907"/>
                </a:cubicBezTo>
                <a:cubicBezTo>
                  <a:pt x="294345" y="198630"/>
                  <a:pt x="311814" y="169664"/>
                  <a:pt x="320129" y="149740"/>
                </a:cubicBezTo>
                <a:cubicBezTo>
                  <a:pt x="321971" y="145331"/>
                  <a:pt x="321971" y="140419"/>
                  <a:pt x="320129" y="136010"/>
                </a:cubicBezTo>
                <a:cubicBezTo>
                  <a:pt x="311814" y="116086"/>
                  <a:pt x="294345" y="87064"/>
                  <a:pt x="268225" y="62843"/>
                </a:cubicBezTo>
                <a:cubicBezTo>
                  <a:pt x="241939" y="38453"/>
                  <a:pt x="205829" y="17859"/>
                  <a:pt x="160734" y="17859"/>
                </a:cubicBezTo>
                <a:close/>
                <a:moveTo>
                  <a:pt x="80367" y="142875"/>
                </a:moveTo>
                <a:cubicBezTo>
                  <a:pt x="80367" y="98519"/>
                  <a:pt x="116379" y="62508"/>
                  <a:pt x="160734" y="62508"/>
                </a:cubicBezTo>
                <a:cubicBezTo>
                  <a:pt x="205090" y="62508"/>
                  <a:pt x="241102" y="98519"/>
                  <a:pt x="241102" y="142875"/>
                </a:cubicBezTo>
                <a:cubicBezTo>
                  <a:pt x="241102" y="187231"/>
                  <a:pt x="205090" y="223242"/>
                  <a:pt x="160734" y="223242"/>
                </a:cubicBezTo>
                <a:cubicBezTo>
                  <a:pt x="116379" y="223242"/>
                  <a:pt x="80367" y="187231"/>
                  <a:pt x="80367" y="142875"/>
                </a:cubicBezTo>
                <a:close/>
                <a:moveTo>
                  <a:pt x="160734" y="107156"/>
                </a:moveTo>
                <a:cubicBezTo>
                  <a:pt x="160734" y="126857"/>
                  <a:pt x="144717" y="142875"/>
                  <a:pt x="125016" y="142875"/>
                </a:cubicBezTo>
                <a:cubicBezTo>
                  <a:pt x="118597" y="142875"/>
                  <a:pt x="112570" y="141201"/>
                  <a:pt x="107324" y="138187"/>
                </a:cubicBezTo>
                <a:cubicBezTo>
                  <a:pt x="106766" y="144270"/>
                  <a:pt x="107268" y="150521"/>
                  <a:pt x="108942" y="156716"/>
                </a:cubicBezTo>
                <a:cubicBezTo>
                  <a:pt x="116588" y="185291"/>
                  <a:pt x="146000" y="202257"/>
                  <a:pt x="174575" y="194611"/>
                </a:cubicBezTo>
                <a:cubicBezTo>
                  <a:pt x="203150" y="186965"/>
                  <a:pt x="220117" y="157553"/>
                  <a:pt x="212471" y="128978"/>
                </a:cubicBezTo>
                <a:cubicBezTo>
                  <a:pt x="205662" y="103473"/>
                  <a:pt x="181496" y="87232"/>
                  <a:pt x="156046" y="89464"/>
                </a:cubicBezTo>
                <a:cubicBezTo>
                  <a:pt x="159004" y="94655"/>
                  <a:pt x="160734" y="100682"/>
                  <a:pt x="160734" y="107156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11" name="Text 9"/>
          <p:cNvSpPr/>
          <p:nvPr/>
        </p:nvSpPr>
        <p:spPr>
          <a:xfrm>
            <a:off x="1119188" y="2824163"/>
            <a:ext cx="1057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Quan sát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47700" y="3243132"/>
            <a:ext cx="5229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Hãy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tiếp tục quan sát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và nhận diện các ứng dụng AI xung quanh mình trong sinh hoạt hàng ngày.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248400" y="2633663"/>
            <a:ext cx="5562600" cy="1352550"/>
          </a:xfrm>
          <a:custGeom>
            <a:avLst/>
            <a:gdLst/>
            <a:ahLst/>
            <a:cxnLst/>
            <a:rect l="l" t="t" r="r" b="b"/>
            <a:pathLst>
              <a:path w="5562600" h="1352550">
                <a:moveTo>
                  <a:pt x="76200" y="0"/>
                </a:moveTo>
                <a:lnTo>
                  <a:pt x="5410195" y="0"/>
                </a:lnTo>
                <a:cubicBezTo>
                  <a:pt x="5494366" y="0"/>
                  <a:pt x="5562600" y="68234"/>
                  <a:pt x="5562600" y="152405"/>
                </a:cubicBezTo>
                <a:lnTo>
                  <a:pt x="5562600" y="1200145"/>
                </a:lnTo>
                <a:cubicBezTo>
                  <a:pt x="5562600" y="1284316"/>
                  <a:pt x="5494366" y="1352550"/>
                  <a:pt x="5410195" y="1352550"/>
                </a:cubicBezTo>
                <a:lnTo>
                  <a:pt x="76200" y="1352550"/>
                </a:lnTo>
                <a:cubicBezTo>
                  <a:pt x="34144" y="1352550"/>
                  <a:pt x="0" y="1318406"/>
                  <a:pt x="0" y="127635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6B6D4">
              <a:alpha val="1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6248400" y="2633663"/>
            <a:ext cx="76200" cy="1352550"/>
          </a:xfrm>
          <a:custGeom>
            <a:avLst/>
            <a:gdLst/>
            <a:ahLst/>
            <a:cxnLst/>
            <a:rect l="l" t="t" r="r" b="b"/>
            <a:pathLst>
              <a:path w="76200" h="1352550">
                <a:moveTo>
                  <a:pt x="76200" y="0"/>
                </a:moveTo>
                <a:lnTo>
                  <a:pt x="76200" y="0"/>
                </a:lnTo>
                <a:lnTo>
                  <a:pt x="76200" y="1352550"/>
                </a:lnTo>
                <a:lnTo>
                  <a:pt x="76200" y="1352550"/>
                </a:lnTo>
                <a:cubicBezTo>
                  <a:pt x="34144" y="1352550"/>
                  <a:pt x="0" y="1318406"/>
                  <a:pt x="0" y="127635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5" name="Shape 13"/>
          <p:cNvSpPr/>
          <p:nvPr/>
        </p:nvSpPr>
        <p:spPr>
          <a:xfrm>
            <a:off x="6515100" y="2833557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32172" y="116086"/>
                </a:moveTo>
                <a:cubicBezTo>
                  <a:pt x="232172" y="141703"/>
                  <a:pt x="223856" y="165367"/>
                  <a:pt x="209848" y="184565"/>
                </a:cubicBezTo>
                <a:lnTo>
                  <a:pt x="280504" y="255277"/>
                </a:lnTo>
                <a:cubicBezTo>
                  <a:pt x="287480" y="262254"/>
                  <a:pt x="287480" y="273583"/>
                  <a:pt x="280504" y="280560"/>
                </a:cubicBezTo>
                <a:cubicBezTo>
                  <a:pt x="273527" y="287536"/>
                  <a:pt x="262198" y="287536"/>
                  <a:pt x="255222" y="280560"/>
                </a:cubicBezTo>
                <a:lnTo>
                  <a:pt x="184565" y="209848"/>
                </a:lnTo>
                <a:cubicBezTo>
                  <a:pt x="165367" y="223856"/>
                  <a:pt x="141703" y="232172"/>
                  <a:pt x="116086" y="232172"/>
                </a:cubicBezTo>
                <a:cubicBezTo>
                  <a:pt x="51960" y="232172"/>
                  <a:pt x="0" y="180212"/>
                  <a:pt x="0" y="116086"/>
                </a:cubicBezTo>
                <a:cubicBezTo>
                  <a:pt x="0" y="51960"/>
                  <a:pt x="51960" y="0"/>
                  <a:pt x="116086" y="0"/>
                </a:cubicBezTo>
                <a:cubicBezTo>
                  <a:pt x="180212" y="0"/>
                  <a:pt x="232172" y="51960"/>
                  <a:pt x="232172" y="116086"/>
                </a:cubicBezTo>
                <a:close/>
                <a:moveTo>
                  <a:pt x="116086" y="196453"/>
                </a:moveTo>
                <a:cubicBezTo>
                  <a:pt x="160442" y="196453"/>
                  <a:pt x="196453" y="160442"/>
                  <a:pt x="196453" y="116086"/>
                </a:cubicBezTo>
                <a:cubicBezTo>
                  <a:pt x="196453" y="71730"/>
                  <a:pt x="160442" y="35719"/>
                  <a:pt x="116086" y="35719"/>
                </a:cubicBezTo>
                <a:cubicBezTo>
                  <a:pt x="71730" y="35719"/>
                  <a:pt x="35719" y="71730"/>
                  <a:pt x="35719" y="116086"/>
                </a:cubicBezTo>
                <a:cubicBezTo>
                  <a:pt x="35719" y="160442"/>
                  <a:pt x="71730" y="196453"/>
                  <a:pt x="116086" y="196453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6" name="Text 14"/>
          <p:cNvSpPr/>
          <p:nvPr/>
        </p:nvSpPr>
        <p:spPr>
          <a:xfrm>
            <a:off x="6948488" y="2824163"/>
            <a:ext cx="1019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Tìm hiểu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477000" y="3243132"/>
            <a:ext cx="52292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Đặt câu hỏI: "Ứng dụng này có phảI AI không?" và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tìm câu trả lờI</a:t>
            </a: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dựa trên kiến thức đã học.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1000" y="4181345"/>
            <a:ext cx="11430000" cy="1266825"/>
          </a:xfrm>
          <a:custGeom>
            <a:avLst/>
            <a:gdLst/>
            <a:ahLst/>
            <a:cxnLst/>
            <a:rect l="l" t="t" r="r" b="b"/>
            <a:pathLst>
              <a:path w="11430000" h="1266825">
                <a:moveTo>
                  <a:pt x="152399" y="0"/>
                </a:moveTo>
                <a:lnTo>
                  <a:pt x="11277601" y="0"/>
                </a:lnTo>
                <a:cubicBezTo>
                  <a:pt x="11361769" y="0"/>
                  <a:pt x="11430000" y="68231"/>
                  <a:pt x="11430000" y="152399"/>
                </a:cubicBezTo>
                <a:lnTo>
                  <a:pt x="11430000" y="1114426"/>
                </a:lnTo>
                <a:cubicBezTo>
                  <a:pt x="11430000" y="1198594"/>
                  <a:pt x="11361769" y="1266825"/>
                  <a:pt x="11277601" y="1266825"/>
                </a:cubicBezTo>
                <a:lnTo>
                  <a:pt x="152399" y="1266825"/>
                </a:lnTo>
                <a:cubicBezTo>
                  <a:pt x="68231" y="1266825"/>
                  <a:pt x="0" y="1198594"/>
                  <a:pt x="0" y="1114426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gradFill flip="none" rotWithShape="1">
            <a:gsLst>
              <a:gs pos="0">
                <a:srgbClr val="F59E0B"/>
              </a:gs>
              <a:gs pos="100000">
                <a:srgbClr val="F59E0B">
                  <a:alpha val="90000"/>
                </a:srgbClr>
              </a:gs>
            </a:gsLst>
            <a:lin ang="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652463" y="4409945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94632"/>
                </a:moveTo>
                <a:lnTo>
                  <a:pt x="171450" y="301779"/>
                </a:lnTo>
                <a:lnTo>
                  <a:pt x="171785" y="301645"/>
                </a:lnTo>
                <a:cubicBezTo>
                  <a:pt x="208352" y="286442"/>
                  <a:pt x="247598" y="278606"/>
                  <a:pt x="287179" y="278606"/>
                </a:cubicBezTo>
                <a:lnTo>
                  <a:pt x="300038" y="278606"/>
                </a:lnTo>
                <a:lnTo>
                  <a:pt x="300038" y="64294"/>
                </a:lnTo>
                <a:lnTo>
                  <a:pt x="287179" y="64294"/>
                </a:lnTo>
                <a:cubicBezTo>
                  <a:pt x="258916" y="64294"/>
                  <a:pt x="230855" y="69919"/>
                  <a:pt x="204735" y="80769"/>
                </a:cubicBezTo>
                <a:cubicBezTo>
                  <a:pt x="193484" y="85457"/>
                  <a:pt x="182367" y="90078"/>
                  <a:pt x="171450" y="94632"/>
                </a:cubicBezTo>
                <a:close/>
                <a:moveTo>
                  <a:pt x="154640" y="41188"/>
                </a:moveTo>
                <a:lnTo>
                  <a:pt x="171450" y="48220"/>
                </a:lnTo>
                <a:lnTo>
                  <a:pt x="188260" y="41188"/>
                </a:lnTo>
                <a:cubicBezTo>
                  <a:pt x="219603" y="28129"/>
                  <a:pt x="253224" y="21431"/>
                  <a:pt x="287179" y="21431"/>
                </a:cubicBezTo>
                <a:lnTo>
                  <a:pt x="310753" y="21431"/>
                </a:lnTo>
                <a:cubicBezTo>
                  <a:pt x="328501" y="21431"/>
                  <a:pt x="342900" y="35830"/>
                  <a:pt x="342900" y="53578"/>
                </a:cubicBezTo>
                <a:lnTo>
                  <a:pt x="342900" y="289322"/>
                </a:lnTo>
                <a:cubicBezTo>
                  <a:pt x="342900" y="307070"/>
                  <a:pt x="328501" y="321469"/>
                  <a:pt x="310753" y="321469"/>
                </a:cubicBezTo>
                <a:lnTo>
                  <a:pt x="287179" y="321469"/>
                </a:lnTo>
                <a:cubicBezTo>
                  <a:pt x="253224" y="321469"/>
                  <a:pt x="219603" y="328166"/>
                  <a:pt x="188260" y="341226"/>
                </a:cubicBezTo>
                <a:lnTo>
                  <a:pt x="179688" y="344775"/>
                </a:lnTo>
                <a:cubicBezTo>
                  <a:pt x="174397" y="346985"/>
                  <a:pt x="168503" y="346985"/>
                  <a:pt x="163212" y="344775"/>
                </a:cubicBezTo>
                <a:lnTo>
                  <a:pt x="154640" y="341226"/>
                </a:lnTo>
                <a:cubicBezTo>
                  <a:pt x="123297" y="328166"/>
                  <a:pt x="89676" y="321469"/>
                  <a:pt x="55721" y="321469"/>
                </a:cubicBezTo>
                <a:lnTo>
                  <a:pt x="32147" y="321469"/>
                </a:lnTo>
                <a:cubicBezTo>
                  <a:pt x="14399" y="321469"/>
                  <a:pt x="0" y="307070"/>
                  <a:pt x="0" y="289322"/>
                </a:cubicBezTo>
                <a:lnTo>
                  <a:pt x="0" y="53578"/>
                </a:lnTo>
                <a:cubicBezTo>
                  <a:pt x="0" y="35830"/>
                  <a:pt x="14399" y="21431"/>
                  <a:pt x="32147" y="21431"/>
                </a:cubicBezTo>
                <a:lnTo>
                  <a:pt x="55721" y="21431"/>
                </a:lnTo>
                <a:cubicBezTo>
                  <a:pt x="89676" y="21431"/>
                  <a:pt x="123297" y="28129"/>
                  <a:pt x="154640" y="4118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0" name="Text 18"/>
          <p:cNvSpPr/>
          <p:nvPr/>
        </p:nvSpPr>
        <p:spPr>
          <a:xfrm>
            <a:off x="1190625" y="4409945"/>
            <a:ext cx="23717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Bài học tiếp theo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09600" y="4905245"/>
            <a:ext cx="11068050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Chúng ta sẽ tìm hiểu </a:t>
            </a: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sâu hơn</a:t>
            </a: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về các lĩnh vực của AI: Machine Learning, Computer Vision, Natural Language Processing...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8620" y="5641527"/>
            <a:ext cx="11416665" cy="662940"/>
          </a:xfrm>
          <a:custGeom>
            <a:avLst/>
            <a:gdLst/>
            <a:ahLst/>
            <a:cxnLst/>
            <a:rect l="l" t="t" r="r" b="b"/>
            <a:pathLst>
              <a:path w="11416665" h="662940">
                <a:moveTo>
                  <a:pt x="152403" y="0"/>
                </a:moveTo>
                <a:lnTo>
                  <a:pt x="11264262" y="0"/>
                </a:lnTo>
                <a:cubicBezTo>
                  <a:pt x="11348432" y="0"/>
                  <a:pt x="11416665" y="68233"/>
                  <a:pt x="11416665" y="152403"/>
                </a:cubicBezTo>
                <a:lnTo>
                  <a:pt x="11416665" y="510537"/>
                </a:lnTo>
                <a:cubicBezTo>
                  <a:pt x="11416665" y="594707"/>
                  <a:pt x="11348432" y="662940"/>
                  <a:pt x="11264262" y="662940"/>
                </a:cubicBezTo>
                <a:lnTo>
                  <a:pt x="152403" y="662940"/>
                </a:lnTo>
                <a:cubicBezTo>
                  <a:pt x="68233" y="662940"/>
                  <a:pt x="0" y="594707"/>
                  <a:pt x="0" y="51053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1E3A8A">
              <a:alpha val="5098"/>
            </a:srgbClr>
          </a:solidFill>
          <a:ln w="20320">
            <a:solidFill>
              <a:srgbClr val="1E3A8A">
                <a:alpha val="2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2203490" y="5885371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4" name="Text 22"/>
          <p:cNvSpPr/>
          <p:nvPr/>
        </p:nvSpPr>
        <p:spPr>
          <a:xfrm>
            <a:off x="862965" y="5839662"/>
            <a:ext cx="10791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Nhớ nhé:</a:t>
            </a:r>
            <a:r>
              <a:rPr lang="en-US" sz="15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AI không chỉ là công nghệ, mà còn là </a:t>
            </a:r>
            <a:r>
              <a:rPr lang="en-US" sz="1500" b="1" dirty="0">
                <a:solidFill>
                  <a:srgbClr val="FFFFFF"/>
                </a:solidFill>
                <a:highlight>
                  <a:srgbClr val="F59E0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công cụ </a:t>
            </a:r>
            <a:r>
              <a:rPr lang="en-US" sz="15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giúp cuộc sống tốt đẹp hơn!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4668798" y="1354455"/>
            <a:ext cx="2853690" cy="662940"/>
          </a:xfrm>
          <a:custGeom>
            <a:avLst/>
            <a:gdLst/>
            <a:ahLst/>
            <a:cxnLst/>
            <a:rect l="l" t="t" r="r" b="b"/>
            <a:pathLst>
              <a:path w="2853690" h="662940">
                <a:moveTo>
                  <a:pt x="331470" y="0"/>
                </a:moveTo>
                <a:lnTo>
                  <a:pt x="2522220" y="0"/>
                </a:lnTo>
                <a:cubicBezTo>
                  <a:pt x="2705286" y="0"/>
                  <a:pt x="2853690" y="148404"/>
                  <a:pt x="2853690" y="331470"/>
                </a:cubicBezTo>
                <a:lnTo>
                  <a:pt x="2853690" y="331470"/>
                </a:lnTo>
                <a:cubicBezTo>
                  <a:pt x="2853690" y="514536"/>
                  <a:pt x="2705286" y="662940"/>
                  <a:pt x="2522220" y="662940"/>
                </a:cubicBezTo>
                <a:lnTo>
                  <a:pt x="331470" y="662940"/>
                </a:lnTo>
                <a:cubicBezTo>
                  <a:pt x="148527" y="662940"/>
                  <a:pt x="0" y="514413"/>
                  <a:pt x="0" y="331470"/>
                </a:cubicBezTo>
                <a:lnTo>
                  <a:pt x="0" y="331470"/>
                </a:lnTo>
                <a:cubicBezTo>
                  <a:pt x="0" y="148527"/>
                  <a:pt x="148527" y="0"/>
                  <a:pt x="33147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2032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985981" y="1491615"/>
            <a:ext cx="2220039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kern="0" spc="113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HOẠT ĐỘNG 1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985022" y="2329815"/>
            <a:ext cx="421957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KHỞI ĐỘNG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904179" y="3491865"/>
            <a:ext cx="43815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TRÍ TUỆ NHÂN TẠO</a:t>
            </a:r>
            <a:endParaRPr lang="en-US" sz="1600" dirty="0"/>
          </a:p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QUANH TA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34000" y="4711065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4287798" y="505396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07156" y="50006"/>
                </a:moveTo>
                <a:cubicBezTo>
                  <a:pt x="107156" y="22414"/>
                  <a:pt x="129570" y="0"/>
                  <a:pt x="157163" y="0"/>
                </a:cubicBezTo>
                <a:lnTo>
                  <a:pt x="178594" y="0"/>
                </a:lnTo>
                <a:cubicBezTo>
                  <a:pt x="194399" y="0"/>
                  <a:pt x="207169" y="12769"/>
                  <a:pt x="207169" y="28575"/>
                </a:cubicBezTo>
                <a:lnTo>
                  <a:pt x="207169" y="428625"/>
                </a:lnTo>
                <a:cubicBezTo>
                  <a:pt x="207169" y="444431"/>
                  <a:pt x="194399" y="457200"/>
                  <a:pt x="178594" y="457200"/>
                </a:cubicBezTo>
                <a:lnTo>
                  <a:pt x="150019" y="457200"/>
                </a:lnTo>
                <a:cubicBezTo>
                  <a:pt x="123408" y="457200"/>
                  <a:pt x="100995" y="438983"/>
                  <a:pt x="94655" y="414338"/>
                </a:cubicBezTo>
                <a:cubicBezTo>
                  <a:pt x="94030" y="414338"/>
                  <a:pt x="93494" y="414338"/>
                  <a:pt x="92869" y="414338"/>
                </a:cubicBezTo>
                <a:cubicBezTo>
                  <a:pt x="53400" y="414338"/>
                  <a:pt x="21431" y="382369"/>
                  <a:pt x="21431" y="342900"/>
                </a:cubicBezTo>
                <a:cubicBezTo>
                  <a:pt x="21431" y="326827"/>
                  <a:pt x="26789" y="312003"/>
                  <a:pt x="35719" y="300038"/>
                </a:cubicBezTo>
                <a:cubicBezTo>
                  <a:pt x="18395" y="287000"/>
                  <a:pt x="7144" y="266283"/>
                  <a:pt x="7144" y="242888"/>
                </a:cubicBezTo>
                <a:cubicBezTo>
                  <a:pt x="7144" y="215295"/>
                  <a:pt x="22860" y="191274"/>
                  <a:pt x="45720" y="179397"/>
                </a:cubicBezTo>
                <a:cubicBezTo>
                  <a:pt x="39380" y="168682"/>
                  <a:pt x="35719" y="156180"/>
                  <a:pt x="35719" y="142875"/>
                </a:cubicBezTo>
                <a:cubicBezTo>
                  <a:pt x="35719" y="103406"/>
                  <a:pt x="67687" y="71438"/>
                  <a:pt x="107156" y="71438"/>
                </a:cubicBezTo>
                <a:lnTo>
                  <a:pt x="107156" y="50006"/>
                </a:lnTo>
                <a:close/>
                <a:moveTo>
                  <a:pt x="350044" y="50006"/>
                </a:moveTo>
                <a:lnTo>
                  <a:pt x="350044" y="71438"/>
                </a:lnTo>
                <a:cubicBezTo>
                  <a:pt x="389513" y="71438"/>
                  <a:pt x="421481" y="103406"/>
                  <a:pt x="421481" y="142875"/>
                </a:cubicBezTo>
                <a:cubicBezTo>
                  <a:pt x="421481" y="156270"/>
                  <a:pt x="417820" y="168771"/>
                  <a:pt x="411480" y="179397"/>
                </a:cubicBezTo>
                <a:cubicBezTo>
                  <a:pt x="434429" y="191274"/>
                  <a:pt x="450056" y="215205"/>
                  <a:pt x="450056" y="242888"/>
                </a:cubicBezTo>
                <a:cubicBezTo>
                  <a:pt x="450056" y="266283"/>
                  <a:pt x="438805" y="287000"/>
                  <a:pt x="421481" y="300038"/>
                </a:cubicBezTo>
                <a:cubicBezTo>
                  <a:pt x="430411" y="312003"/>
                  <a:pt x="435769" y="326827"/>
                  <a:pt x="435769" y="342900"/>
                </a:cubicBezTo>
                <a:cubicBezTo>
                  <a:pt x="435769" y="382369"/>
                  <a:pt x="403800" y="414338"/>
                  <a:pt x="364331" y="414338"/>
                </a:cubicBezTo>
                <a:cubicBezTo>
                  <a:pt x="363706" y="414338"/>
                  <a:pt x="363170" y="414338"/>
                  <a:pt x="362545" y="414338"/>
                </a:cubicBezTo>
                <a:cubicBezTo>
                  <a:pt x="356205" y="438983"/>
                  <a:pt x="333792" y="457200"/>
                  <a:pt x="307181" y="457200"/>
                </a:cubicBezTo>
                <a:lnTo>
                  <a:pt x="278606" y="457200"/>
                </a:lnTo>
                <a:cubicBezTo>
                  <a:pt x="262801" y="457200"/>
                  <a:pt x="250031" y="444431"/>
                  <a:pt x="250031" y="428625"/>
                </a:cubicBezTo>
                <a:lnTo>
                  <a:pt x="250031" y="28575"/>
                </a:lnTo>
                <a:cubicBezTo>
                  <a:pt x="250031" y="12769"/>
                  <a:pt x="262801" y="0"/>
                  <a:pt x="278606" y="0"/>
                </a:cubicBezTo>
                <a:lnTo>
                  <a:pt x="300038" y="0"/>
                </a:lnTo>
                <a:cubicBezTo>
                  <a:pt x="327630" y="0"/>
                  <a:pt x="350044" y="22414"/>
                  <a:pt x="350044" y="50006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4973598" y="5130166"/>
            <a:ext cx="224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Artificial Intelligence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389733" y="5053966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14325" y="0"/>
                </a:moveTo>
                <a:cubicBezTo>
                  <a:pt x="314325" y="-15806"/>
                  <a:pt x="301556" y="-28575"/>
                  <a:pt x="285750" y="-28575"/>
                </a:cubicBezTo>
                <a:cubicBezTo>
                  <a:pt x="269944" y="-28575"/>
                  <a:pt x="257175" y="-15806"/>
                  <a:pt x="257175" y="0"/>
                </a:cubicBezTo>
                <a:lnTo>
                  <a:pt x="257175" y="57150"/>
                </a:lnTo>
                <a:lnTo>
                  <a:pt x="171450" y="57150"/>
                </a:lnTo>
                <a:cubicBezTo>
                  <a:pt x="124123" y="57150"/>
                  <a:pt x="85725" y="95548"/>
                  <a:pt x="85725" y="142875"/>
                </a:cubicBezTo>
                <a:lnTo>
                  <a:pt x="85725" y="342900"/>
                </a:lnTo>
                <a:cubicBezTo>
                  <a:pt x="85725" y="390227"/>
                  <a:pt x="124123" y="428625"/>
                  <a:pt x="171450" y="428625"/>
                </a:cubicBezTo>
                <a:lnTo>
                  <a:pt x="400050" y="428625"/>
                </a:lnTo>
                <a:cubicBezTo>
                  <a:pt x="447377" y="428625"/>
                  <a:pt x="485775" y="390227"/>
                  <a:pt x="485775" y="342900"/>
                </a:cubicBezTo>
                <a:lnTo>
                  <a:pt x="485775" y="142875"/>
                </a:lnTo>
                <a:cubicBezTo>
                  <a:pt x="485775" y="95548"/>
                  <a:pt x="447377" y="57150"/>
                  <a:pt x="400050" y="57150"/>
                </a:cubicBezTo>
                <a:lnTo>
                  <a:pt x="314325" y="57150"/>
                </a:lnTo>
                <a:lnTo>
                  <a:pt x="314325" y="0"/>
                </a:lnTo>
                <a:close/>
                <a:moveTo>
                  <a:pt x="142875" y="328613"/>
                </a:moveTo>
                <a:cubicBezTo>
                  <a:pt x="142875" y="316736"/>
                  <a:pt x="152430" y="307181"/>
                  <a:pt x="164306" y="307181"/>
                </a:cubicBezTo>
                <a:lnTo>
                  <a:pt x="192881" y="307181"/>
                </a:lnTo>
                <a:cubicBezTo>
                  <a:pt x="204758" y="307181"/>
                  <a:pt x="214313" y="316736"/>
                  <a:pt x="214313" y="328613"/>
                </a:cubicBezTo>
                <a:cubicBezTo>
                  <a:pt x="214313" y="340489"/>
                  <a:pt x="204758" y="350044"/>
                  <a:pt x="192881" y="350044"/>
                </a:cubicBezTo>
                <a:lnTo>
                  <a:pt x="164306" y="350044"/>
                </a:lnTo>
                <a:cubicBezTo>
                  <a:pt x="152430" y="350044"/>
                  <a:pt x="142875" y="340489"/>
                  <a:pt x="142875" y="328613"/>
                </a:cubicBezTo>
                <a:close/>
                <a:moveTo>
                  <a:pt x="250031" y="328613"/>
                </a:moveTo>
                <a:cubicBezTo>
                  <a:pt x="250031" y="316736"/>
                  <a:pt x="259586" y="307181"/>
                  <a:pt x="271463" y="307181"/>
                </a:cubicBezTo>
                <a:lnTo>
                  <a:pt x="300038" y="307181"/>
                </a:lnTo>
                <a:cubicBezTo>
                  <a:pt x="311914" y="307181"/>
                  <a:pt x="321469" y="316736"/>
                  <a:pt x="321469" y="328613"/>
                </a:cubicBezTo>
                <a:cubicBezTo>
                  <a:pt x="321469" y="340489"/>
                  <a:pt x="311914" y="350044"/>
                  <a:pt x="300038" y="350044"/>
                </a:cubicBezTo>
                <a:lnTo>
                  <a:pt x="271463" y="350044"/>
                </a:lnTo>
                <a:cubicBezTo>
                  <a:pt x="259586" y="350044"/>
                  <a:pt x="250031" y="340489"/>
                  <a:pt x="250031" y="328613"/>
                </a:cubicBezTo>
                <a:close/>
                <a:moveTo>
                  <a:pt x="357188" y="328613"/>
                </a:moveTo>
                <a:cubicBezTo>
                  <a:pt x="357188" y="316736"/>
                  <a:pt x="366742" y="307181"/>
                  <a:pt x="378619" y="307181"/>
                </a:cubicBezTo>
                <a:lnTo>
                  <a:pt x="407194" y="307181"/>
                </a:lnTo>
                <a:cubicBezTo>
                  <a:pt x="419070" y="307181"/>
                  <a:pt x="428625" y="316736"/>
                  <a:pt x="428625" y="328613"/>
                </a:cubicBezTo>
                <a:cubicBezTo>
                  <a:pt x="428625" y="340489"/>
                  <a:pt x="419070" y="350044"/>
                  <a:pt x="407194" y="350044"/>
                </a:cubicBezTo>
                <a:lnTo>
                  <a:pt x="378619" y="350044"/>
                </a:lnTo>
                <a:cubicBezTo>
                  <a:pt x="366742" y="350044"/>
                  <a:pt x="357188" y="340489"/>
                  <a:pt x="357188" y="328613"/>
                </a:cubicBezTo>
                <a:close/>
                <a:moveTo>
                  <a:pt x="200025" y="157163"/>
                </a:moveTo>
                <a:cubicBezTo>
                  <a:pt x="223681" y="157163"/>
                  <a:pt x="242888" y="176369"/>
                  <a:pt x="242888" y="200025"/>
                </a:cubicBezTo>
                <a:cubicBezTo>
                  <a:pt x="242888" y="223681"/>
                  <a:pt x="223681" y="242888"/>
                  <a:pt x="200025" y="242888"/>
                </a:cubicBezTo>
                <a:cubicBezTo>
                  <a:pt x="176369" y="242888"/>
                  <a:pt x="157163" y="223681"/>
                  <a:pt x="157163" y="200025"/>
                </a:cubicBezTo>
                <a:cubicBezTo>
                  <a:pt x="157163" y="176369"/>
                  <a:pt x="176369" y="157163"/>
                  <a:pt x="200025" y="157163"/>
                </a:cubicBezTo>
                <a:close/>
                <a:moveTo>
                  <a:pt x="328613" y="200025"/>
                </a:moveTo>
                <a:cubicBezTo>
                  <a:pt x="328613" y="176369"/>
                  <a:pt x="347819" y="157163"/>
                  <a:pt x="371475" y="157163"/>
                </a:cubicBezTo>
                <a:cubicBezTo>
                  <a:pt x="395131" y="157163"/>
                  <a:pt x="414338" y="176369"/>
                  <a:pt x="414338" y="200025"/>
                </a:cubicBezTo>
                <a:cubicBezTo>
                  <a:pt x="414338" y="223681"/>
                  <a:pt x="395131" y="242888"/>
                  <a:pt x="371475" y="242888"/>
                </a:cubicBezTo>
                <a:cubicBezTo>
                  <a:pt x="347819" y="242888"/>
                  <a:pt x="328613" y="223681"/>
                  <a:pt x="328613" y="200025"/>
                </a:cubicBezTo>
                <a:close/>
                <a:moveTo>
                  <a:pt x="57150" y="200025"/>
                </a:moveTo>
                <a:cubicBezTo>
                  <a:pt x="57150" y="184219"/>
                  <a:pt x="44381" y="171450"/>
                  <a:pt x="28575" y="171450"/>
                </a:cubicBezTo>
                <a:cubicBezTo>
                  <a:pt x="12769" y="171450"/>
                  <a:pt x="0" y="184219"/>
                  <a:pt x="0" y="200025"/>
                </a:cubicBezTo>
                <a:lnTo>
                  <a:pt x="0" y="285750"/>
                </a:lnTo>
                <a:cubicBezTo>
                  <a:pt x="0" y="301556"/>
                  <a:pt x="12769" y="314325"/>
                  <a:pt x="28575" y="314325"/>
                </a:cubicBezTo>
                <a:cubicBezTo>
                  <a:pt x="44381" y="314325"/>
                  <a:pt x="57150" y="301556"/>
                  <a:pt x="57150" y="285750"/>
                </a:cubicBezTo>
                <a:lnTo>
                  <a:pt x="57150" y="200025"/>
                </a:lnTo>
                <a:close/>
                <a:moveTo>
                  <a:pt x="542925" y="171450"/>
                </a:moveTo>
                <a:cubicBezTo>
                  <a:pt x="527119" y="171450"/>
                  <a:pt x="514350" y="184219"/>
                  <a:pt x="514350" y="200025"/>
                </a:cubicBezTo>
                <a:lnTo>
                  <a:pt x="514350" y="285750"/>
                </a:lnTo>
                <a:cubicBezTo>
                  <a:pt x="514350" y="301556"/>
                  <a:pt x="527119" y="314325"/>
                  <a:pt x="542925" y="314325"/>
                </a:cubicBezTo>
                <a:cubicBezTo>
                  <a:pt x="558731" y="314325"/>
                  <a:pt x="571500" y="301556"/>
                  <a:pt x="571500" y="285750"/>
                </a:cubicBezTo>
                <a:lnTo>
                  <a:pt x="571500" y="200025"/>
                </a:lnTo>
                <a:cubicBezTo>
                  <a:pt x="571500" y="184219"/>
                  <a:pt x="558731" y="171450"/>
                  <a:pt x="542925" y="17145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50000">
                <a:srgbClr val="06B6D4"/>
              </a:gs>
              <a:gs pos="100000">
                <a:srgbClr val="F59E0B"/>
              </a:gs>
            </a:gsLst>
            <a:lin ang="2700000" scaled="1"/>
          </a:gradFill>
          <a:ln/>
        </p:spPr>
      </p:sp>
      <p:pic>
        <p:nvPicPr>
          <p:cNvPr id="3" name="Image 0" descr="https://kimi-web-img.moonshot.cn/img/miro.medium.com/6ecbada3cbc5c399a4487aca5d971be8623c0a5c.jpe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4" name="Shape 1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E3A8A">
                  <a:alpha val="80000"/>
                </a:srgbClr>
              </a:gs>
              <a:gs pos="50000">
                <a:srgbClr val="06B6D4">
                  <a:alpha val="80000"/>
                </a:srgbClr>
              </a:gs>
              <a:gs pos="100000">
                <a:srgbClr val="F59E0B">
                  <a:alpha val="80000"/>
                </a:srgbClr>
              </a:gs>
            </a:gsLst>
            <a:lin ang="2700000" scaled="1"/>
          </a:gradFill>
          <a:ln/>
        </p:spPr>
      </p:sp>
      <p:sp>
        <p:nvSpPr>
          <p:cNvPr id="5" name="Shape 2"/>
          <p:cNvSpPr/>
          <p:nvPr/>
        </p:nvSpPr>
        <p:spPr>
          <a:xfrm>
            <a:off x="5524500" y="723900"/>
            <a:ext cx="1143000" cy="914400"/>
          </a:xfrm>
          <a:custGeom>
            <a:avLst/>
            <a:gdLst/>
            <a:ahLst/>
            <a:cxnLst/>
            <a:rect l="l" t="t" r="r" b="b"/>
            <a:pathLst>
              <a:path w="1143000" h="914400">
                <a:moveTo>
                  <a:pt x="628650" y="0"/>
                </a:moveTo>
                <a:cubicBezTo>
                  <a:pt x="628650" y="-31611"/>
                  <a:pt x="603111" y="-57150"/>
                  <a:pt x="571500" y="-57150"/>
                </a:cubicBezTo>
                <a:cubicBezTo>
                  <a:pt x="539889" y="-57150"/>
                  <a:pt x="514350" y="-31611"/>
                  <a:pt x="514350" y="0"/>
                </a:cubicBezTo>
                <a:lnTo>
                  <a:pt x="514350" y="114300"/>
                </a:lnTo>
                <a:lnTo>
                  <a:pt x="342900" y="114300"/>
                </a:lnTo>
                <a:cubicBezTo>
                  <a:pt x="248245" y="114300"/>
                  <a:pt x="171450" y="191095"/>
                  <a:pt x="171450" y="285750"/>
                </a:cubicBezTo>
                <a:lnTo>
                  <a:pt x="171450" y="685800"/>
                </a:lnTo>
                <a:cubicBezTo>
                  <a:pt x="171450" y="780455"/>
                  <a:pt x="248245" y="857250"/>
                  <a:pt x="342900" y="857250"/>
                </a:cubicBezTo>
                <a:lnTo>
                  <a:pt x="800100" y="857250"/>
                </a:lnTo>
                <a:cubicBezTo>
                  <a:pt x="894755" y="857250"/>
                  <a:pt x="971550" y="780455"/>
                  <a:pt x="971550" y="685800"/>
                </a:cubicBezTo>
                <a:lnTo>
                  <a:pt x="971550" y="285750"/>
                </a:lnTo>
                <a:cubicBezTo>
                  <a:pt x="971550" y="191095"/>
                  <a:pt x="894755" y="114300"/>
                  <a:pt x="800100" y="114300"/>
                </a:cubicBezTo>
                <a:lnTo>
                  <a:pt x="628650" y="114300"/>
                </a:lnTo>
                <a:lnTo>
                  <a:pt x="628650" y="0"/>
                </a:lnTo>
                <a:close/>
                <a:moveTo>
                  <a:pt x="285750" y="657225"/>
                </a:moveTo>
                <a:cubicBezTo>
                  <a:pt x="285750" y="633472"/>
                  <a:pt x="304860" y="614363"/>
                  <a:pt x="328613" y="614363"/>
                </a:cubicBezTo>
                <a:lnTo>
                  <a:pt x="385763" y="614363"/>
                </a:lnTo>
                <a:cubicBezTo>
                  <a:pt x="409515" y="614363"/>
                  <a:pt x="428625" y="633472"/>
                  <a:pt x="428625" y="657225"/>
                </a:cubicBezTo>
                <a:cubicBezTo>
                  <a:pt x="428625" y="680978"/>
                  <a:pt x="409515" y="700088"/>
                  <a:pt x="385763" y="700088"/>
                </a:cubicBezTo>
                <a:lnTo>
                  <a:pt x="328613" y="700088"/>
                </a:lnTo>
                <a:cubicBezTo>
                  <a:pt x="304860" y="700088"/>
                  <a:pt x="285750" y="680978"/>
                  <a:pt x="285750" y="657225"/>
                </a:cubicBezTo>
                <a:close/>
                <a:moveTo>
                  <a:pt x="500063" y="657225"/>
                </a:moveTo>
                <a:cubicBezTo>
                  <a:pt x="500063" y="633472"/>
                  <a:pt x="519172" y="614363"/>
                  <a:pt x="542925" y="614363"/>
                </a:cubicBezTo>
                <a:lnTo>
                  <a:pt x="600075" y="614363"/>
                </a:lnTo>
                <a:cubicBezTo>
                  <a:pt x="623828" y="614363"/>
                  <a:pt x="642938" y="633472"/>
                  <a:pt x="642938" y="657225"/>
                </a:cubicBezTo>
                <a:cubicBezTo>
                  <a:pt x="642938" y="680978"/>
                  <a:pt x="623828" y="700088"/>
                  <a:pt x="600075" y="700088"/>
                </a:cubicBezTo>
                <a:lnTo>
                  <a:pt x="542925" y="700088"/>
                </a:lnTo>
                <a:cubicBezTo>
                  <a:pt x="519172" y="700088"/>
                  <a:pt x="500063" y="680978"/>
                  <a:pt x="500063" y="657225"/>
                </a:cubicBezTo>
                <a:close/>
                <a:moveTo>
                  <a:pt x="714375" y="657225"/>
                </a:moveTo>
                <a:cubicBezTo>
                  <a:pt x="714375" y="633472"/>
                  <a:pt x="733485" y="614363"/>
                  <a:pt x="757238" y="614363"/>
                </a:cubicBezTo>
                <a:lnTo>
                  <a:pt x="814388" y="614363"/>
                </a:lnTo>
                <a:cubicBezTo>
                  <a:pt x="838140" y="614363"/>
                  <a:pt x="857250" y="633472"/>
                  <a:pt x="857250" y="657225"/>
                </a:cubicBezTo>
                <a:cubicBezTo>
                  <a:pt x="857250" y="680978"/>
                  <a:pt x="838140" y="700088"/>
                  <a:pt x="814388" y="700088"/>
                </a:cubicBezTo>
                <a:lnTo>
                  <a:pt x="757238" y="700088"/>
                </a:lnTo>
                <a:cubicBezTo>
                  <a:pt x="733485" y="700088"/>
                  <a:pt x="714375" y="680978"/>
                  <a:pt x="714375" y="657225"/>
                </a:cubicBezTo>
                <a:close/>
                <a:moveTo>
                  <a:pt x="400050" y="314325"/>
                </a:moveTo>
                <a:cubicBezTo>
                  <a:pt x="447363" y="314325"/>
                  <a:pt x="485775" y="352737"/>
                  <a:pt x="485775" y="400050"/>
                </a:cubicBezTo>
                <a:cubicBezTo>
                  <a:pt x="485775" y="447363"/>
                  <a:pt x="447363" y="485775"/>
                  <a:pt x="400050" y="485775"/>
                </a:cubicBezTo>
                <a:cubicBezTo>
                  <a:pt x="352737" y="485775"/>
                  <a:pt x="314325" y="447363"/>
                  <a:pt x="314325" y="400050"/>
                </a:cubicBezTo>
                <a:cubicBezTo>
                  <a:pt x="314325" y="352737"/>
                  <a:pt x="352737" y="314325"/>
                  <a:pt x="400050" y="314325"/>
                </a:cubicBezTo>
                <a:close/>
                <a:moveTo>
                  <a:pt x="657225" y="400050"/>
                </a:moveTo>
                <a:cubicBezTo>
                  <a:pt x="657225" y="352737"/>
                  <a:pt x="695637" y="314325"/>
                  <a:pt x="742950" y="314325"/>
                </a:cubicBezTo>
                <a:cubicBezTo>
                  <a:pt x="790263" y="314325"/>
                  <a:pt x="828675" y="352737"/>
                  <a:pt x="828675" y="400050"/>
                </a:cubicBezTo>
                <a:cubicBezTo>
                  <a:pt x="828675" y="447363"/>
                  <a:pt x="790263" y="485775"/>
                  <a:pt x="742950" y="485775"/>
                </a:cubicBezTo>
                <a:cubicBezTo>
                  <a:pt x="695637" y="485775"/>
                  <a:pt x="657225" y="447363"/>
                  <a:pt x="657225" y="400050"/>
                </a:cubicBezTo>
                <a:close/>
                <a:moveTo>
                  <a:pt x="114300" y="400050"/>
                </a:moveTo>
                <a:cubicBezTo>
                  <a:pt x="114300" y="368439"/>
                  <a:pt x="88761" y="342900"/>
                  <a:pt x="57150" y="342900"/>
                </a:cubicBezTo>
                <a:cubicBezTo>
                  <a:pt x="25539" y="342900"/>
                  <a:pt x="0" y="368439"/>
                  <a:pt x="0" y="400050"/>
                </a:cubicBezTo>
                <a:lnTo>
                  <a:pt x="0" y="571500"/>
                </a:lnTo>
                <a:cubicBezTo>
                  <a:pt x="0" y="603111"/>
                  <a:pt x="25539" y="628650"/>
                  <a:pt x="57150" y="628650"/>
                </a:cubicBezTo>
                <a:cubicBezTo>
                  <a:pt x="88761" y="628650"/>
                  <a:pt x="114300" y="603111"/>
                  <a:pt x="114300" y="571500"/>
                </a:cubicBezTo>
                <a:lnTo>
                  <a:pt x="114300" y="400050"/>
                </a:lnTo>
                <a:close/>
                <a:moveTo>
                  <a:pt x="1085850" y="342900"/>
                </a:moveTo>
                <a:cubicBezTo>
                  <a:pt x="1054239" y="342900"/>
                  <a:pt x="1028700" y="368439"/>
                  <a:pt x="1028700" y="400050"/>
                </a:cubicBezTo>
                <a:lnTo>
                  <a:pt x="1028700" y="571500"/>
                </a:lnTo>
                <a:cubicBezTo>
                  <a:pt x="1028700" y="603111"/>
                  <a:pt x="1054239" y="628650"/>
                  <a:pt x="1085850" y="628650"/>
                </a:cubicBezTo>
                <a:cubicBezTo>
                  <a:pt x="1117461" y="628650"/>
                  <a:pt x="1143000" y="603111"/>
                  <a:pt x="1143000" y="571500"/>
                </a:cubicBezTo>
                <a:lnTo>
                  <a:pt x="1143000" y="400050"/>
                </a:lnTo>
                <a:cubicBezTo>
                  <a:pt x="1143000" y="368439"/>
                  <a:pt x="1117461" y="342900"/>
                  <a:pt x="1085850" y="3429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1610736" y="2247900"/>
            <a:ext cx="8966718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CẢM ƠN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CÁC EM ĐÃ LẮNG NGHE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334000" y="4267200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196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4241483" y="4610100"/>
            <a:ext cx="3705225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Hãy tiếp tục khám phá</a:t>
            </a:r>
            <a:endParaRPr lang="en-US" sz="1600" dirty="0"/>
          </a:p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thế giớI AI nhé!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991100" y="5676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07156" y="50006"/>
                </a:moveTo>
                <a:cubicBezTo>
                  <a:pt x="107156" y="22414"/>
                  <a:pt x="129570" y="0"/>
                  <a:pt x="157163" y="0"/>
                </a:cubicBezTo>
                <a:lnTo>
                  <a:pt x="178594" y="0"/>
                </a:lnTo>
                <a:cubicBezTo>
                  <a:pt x="194399" y="0"/>
                  <a:pt x="207169" y="12769"/>
                  <a:pt x="207169" y="28575"/>
                </a:cubicBezTo>
                <a:lnTo>
                  <a:pt x="207169" y="428625"/>
                </a:lnTo>
                <a:cubicBezTo>
                  <a:pt x="207169" y="444431"/>
                  <a:pt x="194399" y="457200"/>
                  <a:pt x="178594" y="457200"/>
                </a:cubicBezTo>
                <a:lnTo>
                  <a:pt x="150019" y="457200"/>
                </a:lnTo>
                <a:cubicBezTo>
                  <a:pt x="123408" y="457200"/>
                  <a:pt x="100995" y="438983"/>
                  <a:pt x="94655" y="414338"/>
                </a:cubicBezTo>
                <a:cubicBezTo>
                  <a:pt x="94030" y="414338"/>
                  <a:pt x="93494" y="414338"/>
                  <a:pt x="92869" y="414338"/>
                </a:cubicBezTo>
                <a:cubicBezTo>
                  <a:pt x="53400" y="414338"/>
                  <a:pt x="21431" y="382369"/>
                  <a:pt x="21431" y="342900"/>
                </a:cubicBezTo>
                <a:cubicBezTo>
                  <a:pt x="21431" y="326827"/>
                  <a:pt x="26789" y="312003"/>
                  <a:pt x="35719" y="300038"/>
                </a:cubicBezTo>
                <a:cubicBezTo>
                  <a:pt x="18395" y="287000"/>
                  <a:pt x="7144" y="266283"/>
                  <a:pt x="7144" y="242888"/>
                </a:cubicBezTo>
                <a:cubicBezTo>
                  <a:pt x="7144" y="215295"/>
                  <a:pt x="22860" y="191274"/>
                  <a:pt x="45720" y="179397"/>
                </a:cubicBezTo>
                <a:cubicBezTo>
                  <a:pt x="39380" y="168682"/>
                  <a:pt x="35719" y="156180"/>
                  <a:pt x="35719" y="142875"/>
                </a:cubicBezTo>
                <a:cubicBezTo>
                  <a:pt x="35719" y="103406"/>
                  <a:pt x="67687" y="71438"/>
                  <a:pt x="107156" y="71438"/>
                </a:cubicBezTo>
                <a:lnTo>
                  <a:pt x="107156" y="50006"/>
                </a:lnTo>
                <a:close/>
                <a:moveTo>
                  <a:pt x="350044" y="50006"/>
                </a:moveTo>
                <a:lnTo>
                  <a:pt x="350044" y="71438"/>
                </a:lnTo>
                <a:cubicBezTo>
                  <a:pt x="389513" y="71438"/>
                  <a:pt x="421481" y="103406"/>
                  <a:pt x="421481" y="142875"/>
                </a:cubicBezTo>
                <a:cubicBezTo>
                  <a:pt x="421481" y="156270"/>
                  <a:pt x="417820" y="168771"/>
                  <a:pt x="411480" y="179397"/>
                </a:cubicBezTo>
                <a:cubicBezTo>
                  <a:pt x="434429" y="191274"/>
                  <a:pt x="450056" y="215205"/>
                  <a:pt x="450056" y="242888"/>
                </a:cubicBezTo>
                <a:cubicBezTo>
                  <a:pt x="450056" y="266283"/>
                  <a:pt x="438805" y="287000"/>
                  <a:pt x="421481" y="300038"/>
                </a:cubicBezTo>
                <a:cubicBezTo>
                  <a:pt x="430411" y="312003"/>
                  <a:pt x="435769" y="326827"/>
                  <a:pt x="435769" y="342900"/>
                </a:cubicBezTo>
                <a:cubicBezTo>
                  <a:pt x="435769" y="382369"/>
                  <a:pt x="403800" y="414338"/>
                  <a:pt x="364331" y="414338"/>
                </a:cubicBezTo>
                <a:cubicBezTo>
                  <a:pt x="363706" y="414338"/>
                  <a:pt x="363170" y="414338"/>
                  <a:pt x="362545" y="414338"/>
                </a:cubicBezTo>
                <a:cubicBezTo>
                  <a:pt x="356205" y="438983"/>
                  <a:pt x="333792" y="457200"/>
                  <a:pt x="307181" y="457200"/>
                </a:cubicBezTo>
                <a:lnTo>
                  <a:pt x="278606" y="457200"/>
                </a:lnTo>
                <a:cubicBezTo>
                  <a:pt x="262801" y="457200"/>
                  <a:pt x="250031" y="444431"/>
                  <a:pt x="250031" y="428625"/>
                </a:cubicBezTo>
                <a:lnTo>
                  <a:pt x="250031" y="28575"/>
                </a:lnTo>
                <a:cubicBezTo>
                  <a:pt x="250031" y="12769"/>
                  <a:pt x="262801" y="0"/>
                  <a:pt x="278606" y="0"/>
                </a:cubicBezTo>
                <a:lnTo>
                  <a:pt x="300038" y="0"/>
                </a:lnTo>
                <a:cubicBezTo>
                  <a:pt x="327630" y="0"/>
                  <a:pt x="350044" y="22414"/>
                  <a:pt x="350044" y="50006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924550" y="56769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261551" y="342900"/>
                </a:moveTo>
                <a:cubicBezTo>
                  <a:pt x="268069" y="322987"/>
                  <a:pt x="281107" y="304949"/>
                  <a:pt x="295841" y="289411"/>
                </a:cubicBezTo>
                <a:cubicBezTo>
                  <a:pt x="325041" y="258693"/>
                  <a:pt x="342900" y="217170"/>
                  <a:pt x="342900" y="171450"/>
                </a:cubicBezTo>
                <a:cubicBezTo>
                  <a:pt x="342900" y="76795"/>
                  <a:pt x="266105" y="0"/>
                  <a:pt x="171450" y="0"/>
                </a:cubicBezTo>
                <a:cubicBezTo>
                  <a:pt x="76795" y="0"/>
                  <a:pt x="0" y="76795"/>
                  <a:pt x="0" y="171450"/>
                </a:cubicBezTo>
                <a:cubicBezTo>
                  <a:pt x="0" y="217170"/>
                  <a:pt x="17859" y="258693"/>
                  <a:pt x="47059" y="289411"/>
                </a:cubicBezTo>
                <a:cubicBezTo>
                  <a:pt x="61793" y="304949"/>
                  <a:pt x="74920" y="322987"/>
                  <a:pt x="81349" y="342900"/>
                </a:cubicBezTo>
                <a:lnTo>
                  <a:pt x="261461" y="342900"/>
                </a:lnTo>
                <a:close/>
                <a:moveTo>
                  <a:pt x="257175" y="385763"/>
                </a:moveTo>
                <a:lnTo>
                  <a:pt x="85725" y="385763"/>
                </a:lnTo>
                <a:lnTo>
                  <a:pt x="85725" y="400050"/>
                </a:lnTo>
                <a:cubicBezTo>
                  <a:pt x="85725" y="439519"/>
                  <a:pt x="117693" y="471488"/>
                  <a:pt x="157163" y="471488"/>
                </a:cubicBezTo>
                <a:lnTo>
                  <a:pt x="185738" y="471488"/>
                </a:lnTo>
                <a:cubicBezTo>
                  <a:pt x="225207" y="471488"/>
                  <a:pt x="257175" y="439519"/>
                  <a:pt x="257175" y="400050"/>
                </a:cubicBezTo>
                <a:lnTo>
                  <a:pt x="257175" y="385763"/>
                </a:lnTo>
                <a:close/>
                <a:moveTo>
                  <a:pt x="164306" y="100013"/>
                </a:moveTo>
                <a:cubicBezTo>
                  <a:pt x="128766" y="100013"/>
                  <a:pt x="100013" y="128766"/>
                  <a:pt x="100013" y="164306"/>
                </a:cubicBezTo>
                <a:cubicBezTo>
                  <a:pt x="100013" y="176183"/>
                  <a:pt x="90458" y="185738"/>
                  <a:pt x="78581" y="185738"/>
                </a:cubicBezTo>
                <a:cubicBezTo>
                  <a:pt x="66705" y="185738"/>
                  <a:pt x="57150" y="176183"/>
                  <a:pt x="57150" y="164306"/>
                </a:cubicBezTo>
                <a:cubicBezTo>
                  <a:pt x="57150" y="105102"/>
                  <a:pt x="105102" y="57150"/>
                  <a:pt x="164306" y="57150"/>
                </a:cubicBezTo>
                <a:cubicBezTo>
                  <a:pt x="176183" y="57150"/>
                  <a:pt x="185738" y="66705"/>
                  <a:pt x="185738" y="78581"/>
                </a:cubicBezTo>
                <a:cubicBezTo>
                  <a:pt x="185738" y="90458"/>
                  <a:pt x="176183" y="100013"/>
                  <a:pt x="164306" y="100013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6743700" y="5676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285750"/>
                </a:moveTo>
                <a:lnTo>
                  <a:pt x="21878" y="285750"/>
                </a:lnTo>
                <a:cubicBezTo>
                  <a:pt x="-357" y="285750"/>
                  <a:pt x="-14020" y="261551"/>
                  <a:pt x="-2590" y="242441"/>
                </a:cubicBezTo>
                <a:lnTo>
                  <a:pt x="44648" y="163681"/>
                </a:lnTo>
                <a:cubicBezTo>
                  <a:pt x="52417" y="150733"/>
                  <a:pt x="66348" y="142875"/>
                  <a:pt x="81439" y="142875"/>
                </a:cubicBezTo>
                <a:lnTo>
                  <a:pt x="166271" y="142875"/>
                </a:lnTo>
                <a:cubicBezTo>
                  <a:pt x="234226" y="27771"/>
                  <a:pt x="335578" y="21967"/>
                  <a:pt x="403354" y="31879"/>
                </a:cubicBezTo>
                <a:cubicBezTo>
                  <a:pt x="414784" y="33576"/>
                  <a:pt x="423714" y="42505"/>
                  <a:pt x="425321" y="53846"/>
                </a:cubicBezTo>
                <a:cubicBezTo>
                  <a:pt x="435233" y="121622"/>
                  <a:pt x="429429" y="222974"/>
                  <a:pt x="314325" y="290929"/>
                </a:cubicBezTo>
                <a:lnTo>
                  <a:pt x="314325" y="375761"/>
                </a:lnTo>
                <a:cubicBezTo>
                  <a:pt x="314325" y="390852"/>
                  <a:pt x="306467" y="404783"/>
                  <a:pt x="293519" y="412552"/>
                </a:cubicBezTo>
                <a:lnTo>
                  <a:pt x="214759" y="459790"/>
                </a:lnTo>
                <a:cubicBezTo>
                  <a:pt x="195739" y="471220"/>
                  <a:pt x="171450" y="457468"/>
                  <a:pt x="171450" y="435322"/>
                </a:cubicBezTo>
                <a:lnTo>
                  <a:pt x="171450" y="342900"/>
                </a:lnTo>
                <a:cubicBezTo>
                  <a:pt x="171450" y="311378"/>
                  <a:pt x="145822" y="285750"/>
                  <a:pt x="114300" y="285750"/>
                </a:cubicBezTo>
                <a:lnTo>
                  <a:pt x="114211" y="285750"/>
                </a:lnTo>
                <a:close/>
                <a:moveTo>
                  <a:pt x="357188" y="142875"/>
                </a:moveTo>
                <a:cubicBezTo>
                  <a:pt x="357188" y="119219"/>
                  <a:pt x="337981" y="100013"/>
                  <a:pt x="314325" y="100013"/>
                </a:cubicBezTo>
                <a:cubicBezTo>
                  <a:pt x="290669" y="100013"/>
                  <a:pt x="271463" y="119219"/>
                  <a:pt x="271463" y="142875"/>
                </a:cubicBezTo>
                <a:cubicBezTo>
                  <a:pt x="271463" y="166531"/>
                  <a:pt x="290669" y="185738"/>
                  <a:pt x="314325" y="185738"/>
                </a:cubicBezTo>
                <a:cubicBezTo>
                  <a:pt x="337981" y="185738"/>
                  <a:pt x="357188" y="166531"/>
                  <a:pt x="357188" y="142875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Câu hỏi khởi động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419100" y="1257300"/>
            <a:ext cx="11391900" cy="1304925"/>
          </a:xfrm>
          <a:custGeom>
            <a:avLst/>
            <a:gdLst/>
            <a:ahLst/>
            <a:cxnLst/>
            <a:rect l="l" t="t" r="r" b="b"/>
            <a:pathLst>
              <a:path w="11391900" h="1304925">
                <a:moveTo>
                  <a:pt x="76200" y="0"/>
                </a:moveTo>
                <a:lnTo>
                  <a:pt x="11239498" y="0"/>
                </a:lnTo>
                <a:cubicBezTo>
                  <a:pt x="11323667" y="0"/>
                  <a:pt x="11391900" y="68233"/>
                  <a:pt x="11391900" y="152402"/>
                </a:cubicBezTo>
                <a:lnTo>
                  <a:pt x="11391900" y="1152523"/>
                </a:lnTo>
                <a:cubicBezTo>
                  <a:pt x="11391900" y="1236692"/>
                  <a:pt x="11323667" y="1304925"/>
                  <a:pt x="11239498" y="1304925"/>
                </a:cubicBezTo>
                <a:lnTo>
                  <a:pt x="76200" y="1304925"/>
                </a:lnTo>
                <a:cubicBezTo>
                  <a:pt x="34144" y="1304925"/>
                  <a:pt x="0" y="1270781"/>
                  <a:pt x="0" y="1228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419100" y="1257300"/>
            <a:ext cx="76200" cy="1304925"/>
          </a:xfrm>
          <a:custGeom>
            <a:avLst/>
            <a:gdLst/>
            <a:ahLst/>
            <a:cxnLst/>
            <a:rect l="l" t="t" r="r" b="b"/>
            <a:pathLst>
              <a:path w="76200" h="1304925">
                <a:moveTo>
                  <a:pt x="76200" y="0"/>
                </a:moveTo>
                <a:lnTo>
                  <a:pt x="76200" y="0"/>
                </a:lnTo>
                <a:lnTo>
                  <a:pt x="76200" y="1304925"/>
                </a:lnTo>
                <a:lnTo>
                  <a:pt x="76200" y="1304925"/>
                </a:lnTo>
                <a:cubicBezTo>
                  <a:pt x="34144" y="1304925"/>
                  <a:pt x="0" y="1270781"/>
                  <a:pt x="0" y="1228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6" name="Shape 4"/>
          <p:cNvSpPr/>
          <p:nvPr/>
        </p:nvSpPr>
        <p:spPr>
          <a:xfrm>
            <a:off x="685800" y="14859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7" name="Shape 5"/>
          <p:cNvSpPr/>
          <p:nvPr/>
        </p:nvSpPr>
        <p:spPr>
          <a:xfrm>
            <a:off x="903684" y="1647825"/>
            <a:ext cx="178594" cy="285750"/>
          </a:xfrm>
          <a:custGeom>
            <a:avLst/>
            <a:gdLst/>
            <a:ahLst/>
            <a:cxnLst/>
            <a:rect l="l" t="t" r="r" b="b"/>
            <a:pathLst>
              <a:path w="178594" h="285750">
                <a:moveTo>
                  <a:pt x="35719" y="89297"/>
                </a:moveTo>
                <a:cubicBezTo>
                  <a:pt x="35719" y="59717"/>
                  <a:pt x="59717" y="35719"/>
                  <a:pt x="89297" y="35719"/>
                </a:cubicBezTo>
                <a:cubicBezTo>
                  <a:pt x="118876" y="35719"/>
                  <a:pt x="142875" y="59717"/>
                  <a:pt x="142875" y="89297"/>
                </a:cubicBezTo>
                <a:cubicBezTo>
                  <a:pt x="142875" y="113128"/>
                  <a:pt x="127304" y="133331"/>
                  <a:pt x="105761" y="140308"/>
                </a:cubicBezTo>
                <a:cubicBezTo>
                  <a:pt x="89911" y="145442"/>
                  <a:pt x="71438" y="160009"/>
                  <a:pt x="71438" y="183059"/>
                </a:cubicBezTo>
                <a:lnTo>
                  <a:pt x="71438" y="196453"/>
                </a:lnTo>
                <a:cubicBezTo>
                  <a:pt x="71438" y="206332"/>
                  <a:pt x="79418" y="214313"/>
                  <a:pt x="89297" y="214313"/>
                </a:cubicBezTo>
                <a:cubicBezTo>
                  <a:pt x="99175" y="214313"/>
                  <a:pt x="107156" y="206332"/>
                  <a:pt x="107156" y="196453"/>
                </a:cubicBezTo>
                <a:lnTo>
                  <a:pt x="107156" y="183059"/>
                </a:lnTo>
                <a:cubicBezTo>
                  <a:pt x="107156" y="182110"/>
                  <a:pt x="107491" y="180770"/>
                  <a:pt x="109110" y="178984"/>
                </a:cubicBezTo>
                <a:cubicBezTo>
                  <a:pt x="110784" y="177143"/>
                  <a:pt x="113519" y="175357"/>
                  <a:pt x="116756" y="174296"/>
                </a:cubicBezTo>
                <a:cubicBezTo>
                  <a:pt x="152642" y="162744"/>
                  <a:pt x="178594" y="129090"/>
                  <a:pt x="178594" y="89297"/>
                </a:cubicBezTo>
                <a:cubicBezTo>
                  <a:pt x="178594" y="39960"/>
                  <a:pt x="138633" y="0"/>
                  <a:pt x="89297" y="0"/>
                </a:cubicBezTo>
                <a:cubicBezTo>
                  <a:pt x="39960" y="0"/>
                  <a:pt x="0" y="39960"/>
                  <a:pt x="0" y="89297"/>
                </a:cubicBezTo>
                <a:cubicBezTo>
                  <a:pt x="0" y="99175"/>
                  <a:pt x="7981" y="107156"/>
                  <a:pt x="17859" y="107156"/>
                </a:cubicBezTo>
                <a:cubicBezTo>
                  <a:pt x="27738" y="107156"/>
                  <a:pt x="35719" y="99175"/>
                  <a:pt x="35719" y="89297"/>
                </a:cubicBezTo>
                <a:close/>
                <a:moveTo>
                  <a:pt x="89297" y="285750"/>
                </a:moveTo>
                <a:cubicBezTo>
                  <a:pt x="101631" y="285750"/>
                  <a:pt x="111621" y="275760"/>
                  <a:pt x="111621" y="263426"/>
                </a:cubicBezTo>
                <a:cubicBezTo>
                  <a:pt x="111621" y="251092"/>
                  <a:pt x="101631" y="241102"/>
                  <a:pt x="89297" y="241102"/>
                </a:cubicBezTo>
                <a:cubicBezTo>
                  <a:pt x="76963" y="241102"/>
                  <a:pt x="66973" y="251092"/>
                  <a:pt x="66973" y="263426"/>
                </a:cubicBezTo>
                <a:cubicBezTo>
                  <a:pt x="66973" y="275760"/>
                  <a:pt x="76963" y="285750"/>
                  <a:pt x="89297" y="2857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524000" y="1485900"/>
            <a:ext cx="10172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Câu hỏi 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524000" y="1866781"/>
            <a:ext cx="102012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b="1" dirty="0">
                <a:solidFill>
                  <a:srgbClr val="1E293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 đã từng nghe đến </a:t>
            </a:r>
            <a:r>
              <a:rPr lang="en-US" sz="225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trí tuệ nhân tạo (AI)</a:t>
            </a:r>
            <a:r>
              <a:rPr lang="en-US" sz="2250" b="1" dirty="0">
                <a:solidFill>
                  <a:srgbClr val="1E293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chưa?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19100" y="2788325"/>
            <a:ext cx="11391900" cy="1304925"/>
          </a:xfrm>
          <a:custGeom>
            <a:avLst/>
            <a:gdLst/>
            <a:ahLst/>
            <a:cxnLst/>
            <a:rect l="l" t="t" r="r" b="b"/>
            <a:pathLst>
              <a:path w="11391900" h="1304925">
                <a:moveTo>
                  <a:pt x="76200" y="0"/>
                </a:moveTo>
                <a:lnTo>
                  <a:pt x="11239498" y="0"/>
                </a:lnTo>
                <a:cubicBezTo>
                  <a:pt x="11323667" y="0"/>
                  <a:pt x="11391900" y="68233"/>
                  <a:pt x="11391900" y="152402"/>
                </a:cubicBezTo>
                <a:lnTo>
                  <a:pt x="11391900" y="1152523"/>
                </a:lnTo>
                <a:cubicBezTo>
                  <a:pt x="11391900" y="1236692"/>
                  <a:pt x="11323667" y="1304925"/>
                  <a:pt x="11239498" y="1304925"/>
                </a:cubicBezTo>
                <a:lnTo>
                  <a:pt x="76200" y="1304925"/>
                </a:lnTo>
                <a:cubicBezTo>
                  <a:pt x="34144" y="1304925"/>
                  <a:pt x="0" y="1270781"/>
                  <a:pt x="0" y="1228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1" name="Shape 9"/>
          <p:cNvSpPr/>
          <p:nvPr/>
        </p:nvSpPr>
        <p:spPr>
          <a:xfrm>
            <a:off x="419100" y="2788325"/>
            <a:ext cx="76200" cy="1304925"/>
          </a:xfrm>
          <a:custGeom>
            <a:avLst/>
            <a:gdLst/>
            <a:ahLst/>
            <a:cxnLst/>
            <a:rect l="l" t="t" r="r" b="b"/>
            <a:pathLst>
              <a:path w="76200" h="1304925">
                <a:moveTo>
                  <a:pt x="76200" y="0"/>
                </a:moveTo>
                <a:lnTo>
                  <a:pt x="76200" y="0"/>
                </a:lnTo>
                <a:lnTo>
                  <a:pt x="76200" y="1304925"/>
                </a:lnTo>
                <a:lnTo>
                  <a:pt x="76200" y="1304925"/>
                </a:lnTo>
                <a:cubicBezTo>
                  <a:pt x="34144" y="1304925"/>
                  <a:pt x="0" y="1270781"/>
                  <a:pt x="0" y="12287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2" name="Shape 10"/>
          <p:cNvSpPr/>
          <p:nvPr/>
        </p:nvSpPr>
        <p:spPr>
          <a:xfrm>
            <a:off x="685800" y="30169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3" name="Shape 11"/>
          <p:cNvSpPr/>
          <p:nvPr/>
        </p:nvSpPr>
        <p:spPr>
          <a:xfrm>
            <a:off x="885825" y="3178850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1524000" y="3016925"/>
            <a:ext cx="10172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Câu hỏi 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524000" y="3397807"/>
            <a:ext cx="102012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b="1" dirty="0">
                <a:solidFill>
                  <a:srgbClr val="1E293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Theo em, AI đang xuất hiện ở </a:t>
            </a:r>
            <a:r>
              <a:rPr lang="en-US" sz="225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những đâu</a:t>
            </a:r>
            <a:r>
              <a:rPr lang="en-US" sz="2250" b="1" dirty="0">
                <a:solidFill>
                  <a:srgbClr val="1E293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trong đồi sống hằng ngày?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8620" y="4326970"/>
            <a:ext cx="11416665" cy="681990"/>
          </a:xfrm>
          <a:custGeom>
            <a:avLst/>
            <a:gdLst/>
            <a:ahLst/>
            <a:cxnLst/>
            <a:rect l="l" t="t" r="r" b="b"/>
            <a:pathLst>
              <a:path w="11416665" h="681990">
                <a:moveTo>
                  <a:pt x="114302" y="0"/>
                </a:moveTo>
                <a:lnTo>
                  <a:pt x="11302363" y="0"/>
                </a:lnTo>
                <a:cubicBezTo>
                  <a:pt x="11365490" y="0"/>
                  <a:pt x="11416665" y="51175"/>
                  <a:pt x="11416665" y="114302"/>
                </a:cubicBezTo>
                <a:lnTo>
                  <a:pt x="11416665" y="567688"/>
                </a:lnTo>
                <a:cubicBezTo>
                  <a:pt x="11416665" y="630815"/>
                  <a:pt x="11365490" y="681990"/>
                  <a:pt x="11302363" y="681990"/>
                </a:cubicBezTo>
                <a:lnTo>
                  <a:pt x="114302" y="681990"/>
                </a:lnTo>
                <a:cubicBezTo>
                  <a:pt x="51175" y="681990"/>
                  <a:pt x="0" y="630815"/>
                  <a:pt x="0" y="56768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2032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624840" y="4525089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125016" y="89297"/>
                </a:moveTo>
                <a:cubicBezTo>
                  <a:pt x="125016" y="79440"/>
                  <a:pt x="133018" y="71438"/>
                  <a:pt x="142875" y="71438"/>
                </a:cubicBezTo>
                <a:cubicBezTo>
                  <a:pt x="152732" y="71438"/>
                  <a:pt x="160734" y="79440"/>
                  <a:pt x="160734" y="89297"/>
                </a:cubicBezTo>
                <a:cubicBezTo>
                  <a:pt x="160734" y="99154"/>
                  <a:pt x="152732" y="107156"/>
                  <a:pt x="142875" y="107156"/>
                </a:cubicBezTo>
                <a:cubicBezTo>
                  <a:pt x="133018" y="107156"/>
                  <a:pt x="125016" y="99154"/>
                  <a:pt x="125016" y="89297"/>
                </a:cubicBezTo>
                <a:close/>
                <a:moveTo>
                  <a:pt x="120551" y="125016"/>
                </a:moveTo>
                <a:lnTo>
                  <a:pt x="147340" y="125016"/>
                </a:lnTo>
                <a:cubicBezTo>
                  <a:pt x="154763" y="125016"/>
                  <a:pt x="160734" y="130987"/>
                  <a:pt x="160734" y="138410"/>
                </a:cubicBezTo>
                <a:lnTo>
                  <a:pt x="160734" y="187523"/>
                </a:lnTo>
                <a:lnTo>
                  <a:pt x="165199" y="187523"/>
                </a:lnTo>
                <a:cubicBezTo>
                  <a:pt x="172622" y="187523"/>
                  <a:pt x="178594" y="193495"/>
                  <a:pt x="178594" y="200918"/>
                </a:cubicBezTo>
                <a:cubicBezTo>
                  <a:pt x="178594" y="208341"/>
                  <a:pt x="172622" y="214313"/>
                  <a:pt x="165199" y="214313"/>
                </a:cubicBezTo>
                <a:lnTo>
                  <a:pt x="120551" y="214313"/>
                </a:lnTo>
                <a:cubicBezTo>
                  <a:pt x="113128" y="214313"/>
                  <a:pt x="107156" y="208341"/>
                  <a:pt x="107156" y="200918"/>
                </a:cubicBezTo>
                <a:cubicBezTo>
                  <a:pt x="107156" y="193495"/>
                  <a:pt x="113128" y="187523"/>
                  <a:pt x="120551" y="187523"/>
                </a:cubicBezTo>
                <a:lnTo>
                  <a:pt x="133945" y="187523"/>
                </a:lnTo>
                <a:lnTo>
                  <a:pt x="133945" y="151805"/>
                </a:lnTo>
                <a:lnTo>
                  <a:pt x="120551" y="151805"/>
                </a:lnTo>
                <a:cubicBezTo>
                  <a:pt x="113128" y="151805"/>
                  <a:pt x="107156" y="145833"/>
                  <a:pt x="107156" y="138410"/>
                </a:cubicBezTo>
                <a:cubicBezTo>
                  <a:pt x="107156" y="130987"/>
                  <a:pt x="113128" y="125016"/>
                  <a:pt x="120551" y="125016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8" name="Text 16"/>
          <p:cNvSpPr/>
          <p:nvPr/>
        </p:nvSpPr>
        <p:spPr>
          <a:xfrm>
            <a:off x="1096327" y="4534614"/>
            <a:ext cx="10172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Gợi ý:</a:t>
            </a:r>
            <a:r>
              <a:rPr lang="en-US" sz="15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Hãy nghĩ đến các ứng dụng trên điện thoại, mạng xã hội, hoặc thiết bị thông minh mà em sử dụng hàng ngày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Gợi ý nếu bạn gặp khó khăn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8620" y="1188720"/>
            <a:ext cx="5606415" cy="1320165"/>
          </a:xfrm>
          <a:custGeom>
            <a:avLst/>
            <a:gdLst/>
            <a:ahLst/>
            <a:cxnLst/>
            <a:rect l="l" t="t" r="r" b="b"/>
            <a:pathLst>
              <a:path w="5606415" h="1320165">
                <a:moveTo>
                  <a:pt x="152400" y="0"/>
                </a:moveTo>
                <a:lnTo>
                  <a:pt x="5454015" y="0"/>
                </a:lnTo>
                <a:cubicBezTo>
                  <a:pt x="5538183" y="0"/>
                  <a:pt x="5606415" y="68232"/>
                  <a:pt x="5606415" y="152400"/>
                </a:cubicBezTo>
                <a:lnTo>
                  <a:pt x="5606415" y="1167765"/>
                </a:lnTo>
                <a:cubicBezTo>
                  <a:pt x="5606415" y="1251933"/>
                  <a:pt x="5538183" y="1320165"/>
                  <a:pt x="5454015" y="1320165"/>
                </a:cubicBezTo>
                <a:lnTo>
                  <a:pt x="152400" y="1320165"/>
                </a:lnTo>
                <a:cubicBezTo>
                  <a:pt x="68288" y="1320165"/>
                  <a:pt x="0" y="1251877"/>
                  <a:pt x="0" y="116776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1E3A8A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86740" y="138684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6" name="Shape 4"/>
          <p:cNvSpPr/>
          <p:nvPr/>
        </p:nvSpPr>
        <p:spPr>
          <a:xfrm>
            <a:off x="767715" y="153924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144" y="28575"/>
                </a:moveTo>
                <a:cubicBezTo>
                  <a:pt x="7144" y="12814"/>
                  <a:pt x="19958" y="0"/>
                  <a:pt x="35719" y="0"/>
                </a:cubicBezTo>
                <a:lnTo>
                  <a:pt x="135731" y="0"/>
                </a:lnTo>
                <a:cubicBezTo>
                  <a:pt x="151492" y="0"/>
                  <a:pt x="164306" y="12814"/>
                  <a:pt x="164306" y="28575"/>
                </a:cubicBezTo>
                <a:lnTo>
                  <a:pt x="164306" y="200025"/>
                </a:lnTo>
                <a:cubicBezTo>
                  <a:pt x="164306" y="215786"/>
                  <a:pt x="151492" y="228600"/>
                  <a:pt x="135731" y="228600"/>
                </a:cubicBezTo>
                <a:lnTo>
                  <a:pt x="35719" y="228600"/>
                </a:lnTo>
                <a:cubicBezTo>
                  <a:pt x="19958" y="228600"/>
                  <a:pt x="7144" y="215786"/>
                  <a:pt x="7144" y="200025"/>
                </a:cubicBezTo>
                <a:lnTo>
                  <a:pt x="7144" y="28575"/>
                </a:lnTo>
                <a:close/>
                <a:moveTo>
                  <a:pt x="35719" y="28575"/>
                </a:moveTo>
                <a:lnTo>
                  <a:pt x="35719" y="164306"/>
                </a:lnTo>
                <a:lnTo>
                  <a:pt x="135731" y="164306"/>
                </a:lnTo>
                <a:lnTo>
                  <a:pt x="135731" y="28575"/>
                </a:lnTo>
                <a:lnTo>
                  <a:pt x="35719" y="28575"/>
                </a:lnTo>
                <a:close/>
                <a:moveTo>
                  <a:pt x="85725" y="210741"/>
                </a:moveTo>
                <a:cubicBezTo>
                  <a:pt x="93628" y="210741"/>
                  <a:pt x="100013" y="204356"/>
                  <a:pt x="100013" y="196453"/>
                </a:cubicBezTo>
                <a:cubicBezTo>
                  <a:pt x="100013" y="188550"/>
                  <a:pt x="93628" y="182166"/>
                  <a:pt x="85725" y="182166"/>
                </a:cubicBezTo>
                <a:cubicBezTo>
                  <a:pt x="77822" y="182166"/>
                  <a:pt x="71438" y="188550"/>
                  <a:pt x="71438" y="196453"/>
                </a:cubicBezTo>
                <a:cubicBezTo>
                  <a:pt x="71438" y="204356"/>
                  <a:pt x="77822" y="210741"/>
                  <a:pt x="85725" y="21074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272540" y="1501141"/>
            <a:ext cx="1028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Trợ lý ảo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86740" y="2034541"/>
            <a:ext cx="52959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Siri, Google Assistant, Alexa trên điện thoại và loa thông minh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98870" y="1188720"/>
            <a:ext cx="5606415" cy="1320165"/>
          </a:xfrm>
          <a:custGeom>
            <a:avLst/>
            <a:gdLst/>
            <a:ahLst/>
            <a:cxnLst/>
            <a:rect l="l" t="t" r="r" b="b"/>
            <a:pathLst>
              <a:path w="5606415" h="1320165">
                <a:moveTo>
                  <a:pt x="152400" y="0"/>
                </a:moveTo>
                <a:lnTo>
                  <a:pt x="5454015" y="0"/>
                </a:lnTo>
                <a:cubicBezTo>
                  <a:pt x="5538183" y="0"/>
                  <a:pt x="5606415" y="68232"/>
                  <a:pt x="5606415" y="152400"/>
                </a:cubicBezTo>
                <a:lnTo>
                  <a:pt x="5606415" y="1167765"/>
                </a:lnTo>
                <a:cubicBezTo>
                  <a:pt x="5606415" y="1251933"/>
                  <a:pt x="5538183" y="1320165"/>
                  <a:pt x="5454015" y="1320165"/>
                </a:cubicBezTo>
                <a:lnTo>
                  <a:pt x="152400" y="1320165"/>
                </a:lnTo>
                <a:cubicBezTo>
                  <a:pt x="68288" y="1320165"/>
                  <a:pt x="0" y="1251877"/>
                  <a:pt x="0" y="116776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06B6D4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6396990" y="138684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11" name="Shape 9"/>
          <p:cNvSpPr/>
          <p:nvPr/>
        </p:nvSpPr>
        <p:spPr>
          <a:xfrm>
            <a:off x="6535103" y="1539241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45432" y="55409"/>
                </a:moveTo>
                <a:cubicBezTo>
                  <a:pt x="242664" y="44827"/>
                  <a:pt x="234360" y="36522"/>
                  <a:pt x="223867" y="33710"/>
                </a:cubicBezTo>
                <a:cubicBezTo>
                  <a:pt x="204892" y="28575"/>
                  <a:pt x="128632" y="28575"/>
                  <a:pt x="128632" y="28575"/>
                </a:cubicBezTo>
                <a:cubicBezTo>
                  <a:pt x="128632" y="28575"/>
                  <a:pt x="52373" y="28575"/>
                  <a:pt x="33352" y="33710"/>
                </a:cubicBezTo>
                <a:cubicBezTo>
                  <a:pt x="22860" y="36522"/>
                  <a:pt x="14600" y="44827"/>
                  <a:pt x="11787" y="55409"/>
                </a:cubicBezTo>
                <a:cubicBezTo>
                  <a:pt x="6697" y="74563"/>
                  <a:pt x="6697" y="114479"/>
                  <a:pt x="6697" y="114479"/>
                </a:cubicBezTo>
                <a:cubicBezTo>
                  <a:pt x="6697" y="114479"/>
                  <a:pt x="6697" y="154394"/>
                  <a:pt x="11787" y="173548"/>
                </a:cubicBezTo>
                <a:cubicBezTo>
                  <a:pt x="14600" y="184086"/>
                  <a:pt x="22860" y="192078"/>
                  <a:pt x="33352" y="194890"/>
                </a:cubicBezTo>
                <a:cubicBezTo>
                  <a:pt x="52373" y="200025"/>
                  <a:pt x="128632" y="200025"/>
                  <a:pt x="128632" y="200025"/>
                </a:cubicBezTo>
                <a:cubicBezTo>
                  <a:pt x="128632" y="200025"/>
                  <a:pt x="204892" y="200025"/>
                  <a:pt x="223912" y="194890"/>
                </a:cubicBezTo>
                <a:cubicBezTo>
                  <a:pt x="234404" y="192078"/>
                  <a:pt x="242664" y="184086"/>
                  <a:pt x="245477" y="173548"/>
                </a:cubicBezTo>
                <a:cubicBezTo>
                  <a:pt x="250567" y="154394"/>
                  <a:pt x="250567" y="114479"/>
                  <a:pt x="250567" y="114479"/>
                </a:cubicBezTo>
                <a:cubicBezTo>
                  <a:pt x="250567" y="114479"/>
                  <a:pt x="250567" y="74563"/>
                  <a:pt x="245477" y="55409"/>
                </a:cubicBezTo>
                <a:close/>
                <a:moveTo>
                  <a:pt x="103674" y="150733"/>
                </a:moveTo>
                <a:lnTo>
                  <a:pt x="103674" y="78224"/>
                </a:lnTo>
                <a:lnTo>
                  <a:pt x="167387" y="114479"/>
                </a:lnTo>
                <a:lnTo>
                  <a:pt x="103674" y="15073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7082790" y="1501141"/>
            <a:ext cx="12858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Gợi ý video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396990" y="2034541"/>
            <a:ext cx="52959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YouTube, TikTok đề xuất video dựa trên sở thích của bạn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8620" y="2717006"/>
            <a:ext cx="5606415" cy="1605915"/>
          </a:xfrm>
          <a:custGeom>
            <a:avLst/>
            <a:gdLst/>
            <a:ahLst/>
            <a:cxnLst/>
            <a:rect l="l" t="t" r="r" b="b"/>
            <a:pathLst>
              <a:path w="5606415" h="1605915">
                <a:moveTo>
                  <a:pt x="152401" y="0"/>
                </a:moveTo>
                <a:lnTo>
                  <a:pt x="5454014" y="0"/>
                </a:lnTo>
                <a:cubicBezTo>
                  <a:pt x="5538183" y="0"/>
                  <a:pt x="5606415" y="68232"/>
                  <a:pt x="5606415" y="152401"/>
                </a:cubicBezTo>
                <a:lnTo>
                  <a:pt x="5606415" y="1453514"/>
                </a:lnTo>
                <a:cubicBezTo>
                  <a:pt x="5606415" y="1537683"/>
                  <a:pt x="5538183" y="1605915"/>
                  <a:pt x="5454014" y="1605915"/>
                </a:cubicBezTo>
                <a:lnTo>
                  <a:pt x="152401" y="1605915"/>
                </a:lnTo>
                <a:cubicBezTo>
                  <a:pt x="68232" y="1605915"/>
                  <a:pt x="0" y="1537683"/>
                  <a:pt x="0" y="1453514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F59E0B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586740" y="2915127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6" name="Shape 14"/>
          <p:cNvSpPr/>
          <p:nvPr/>
        </p:nvSpPr>
        <p:spPr>
          <a:xfrm>
            <a:off x="739140" y="306752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73849" y="143723"/>
                </a:moveTo>
                <a:cubicBezTo>
                  <a:pt x="82957" y="156225"/>
                  <a:pt x="97691" y="164306"/>
                  <a:pt x="114300" y="164306"/>
                </a:cubicBezTo>
                <a:cubicBezTo>
                  <a:pt x="130909" y="164306"/>
                  <a:pt x="145643" y="156225"/>
                  <a:pt x="154751" y="143723"/>
                </a:cubicBezTo>
                <a:cubicBezTo>
                  <a:pt x="158234" y="138946"/>
                  <a:pt x="164931" y="137874"/>
                  <a:pt x="169709" y="141357"/>
                </a:cubicBezTo>
                <a:cubicBezTo>
                  <a:pt x="174486" y="144840"/>
                  <a:pt x="175558" y="151537"/>
                  <a:pt x="172075" y="156314"/>
                </a:cubicBezTo>
                <a:cubicBezTo>
                  <a:pt x="159082" y="174129"/>
                  <a:pt x="138053" y="185738"/>
                  <a:pt x="114300" y="185738"/>
                </a:cubicBezTo>
                <a:cubicBezTo>
                  <a:pt x="90547" y="185738"/>
                  <a:pt x="69518" y="174129"/>
                  <a:pt x="56525" y="156314"/>
                </a:cubicBezTo>
                <a:cubicBezTo>
                  <a:pt x="53042" y="151537"/>
                  <a:pt x="54114" y="144840"/>
                  <a:pt x="58891" y="141357"/>
                </a:cubicBezTo>
                <a:cubicBezTo>
                  <a:pt x="63669" y="137874"/>
                  <a:pt x="70366" y="138946"/>
                  <a:pt x="73849" y="143723"/>
                </a:cubicBezTo>
                <a:close/>
                <a:moveTo>
                  <a:pt x="64294" y="92869"/>
                </a:moveTo>
                <a:cubicBezTo>
                  <a:pt x="64294" y="84983"/>
                  <a:pt x="70696" y="78581"/>
                  <a:pt x="78581" y="78581"/>
                </a:cubicBezTo>
                <a:cubicBezTo>
                  <a:pt x="86467" y="78581"/>
                  <a:pt x="92869" y="84983"/>
                  <a:pt x="92869" y="92869"/>
                </a:cubicBezTo>
                <a:cubicBezTo>
                  <a:pt x="92869" y="100754"/>
                  <a:pt x="86467" y="107156"/>
                  <a:pt x="78581" y="107156"/>
                </a:cubicBezTo>
                <a:cubicBezTo>
                  <a:pt x="70696" y="107156"/>
                  <a:pt x="64294" y="100754"/>
                  <a:pt x="64294" y="92869"/>
                </a:cubicBezTo>
                <a:close/>
                <a:moveTo>
                  <a:pt x="150019" y="78581"/>
                </a:moveTo>
                <a:cubicBezTo>
                  <a:pt x="157904" y="78581"/>
                  <a:pt x="164306" y="84983"/>
                  <a:pt x="164306" y="92869"/>
                </a:cubicBezTo>
                <a:cubicBezTo>
                  <a:pt x="164306" y="100754"/>
                  <a:pt x="157904" y="107156"/>
                  <a:pt x="150019" y="107156"/>
                </a:cubicBezTo>
                <a:cubicBezTo>
                  <a:pt x="142133" y="107156"/>
                  <a:pt x="135731" y="100754"/>
                  <a:pt x="135731" y="92869"/>
                </a:cubicBezTo>
                <a:cubicBezTo>
                  <a:pt x="135731" y="84983"/>
                  <a:pt x="142133" y="78581"/>
                  <a:pt x="150019" y="7858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1272540" y="3029427"/>
            <a:ext cx="236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Nhận diện khuôn mặt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86740" y="3562827"/>
            <a:ext cx="52959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Mở khóa điện thoại, máy tính bằng khuôn mặt thay vì mật khẩu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98870" y="2717006"/>
            <a:ext cx="5606415" cy="1605915"/>
          </a:xfrm>
          <a:custGeom>
            <a:avLst/>
            <a:gdLst/>
            <a:ahLst/>
            <a:cxnLst/>
            <a:rect l="l" t="t" r="r" b="b"/>
            <a:pathLst>
              <a:path w="5606415" h="1605915">
                <a:moveTo>
                  <a:pt x="152401" y="0"/>
                </a:moveTo>
                <a:lnTo>
                  <a:pt x="5454014" y="0"/>
                </a:lnTo>
                <a:cubicBezTo>
                  <a:pt x="5538183" y="0"/>
                  <a:pt x="5606415" y="68232"/>
                  <a:pt x="5606415" y="152401"/>
                </a:cubicBezTo>
                <a:lnTo>
                  <a:pt x="5606415" y="1453514"/>
                </a:lnTo>
                <a:cubicBezTo>
                  <a:pt x="5606415" y="1537683"/>
                  <a:pt x="5538183" y="1605915"/>
                  <a:pt x="5454014" y="1605915"/>
                </a:cubicBezTo>
                <a:lnTo>
                  <a:pt x="152401" y="1605915"/>
                </a:lnTo>
                <a:cubicBezTo>
                  <a:pt x="68232" y="1605915"/>
                  <a:pt x="0" y="1537683"/>
                  <a:pt x="0" y="1453514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1E3A8A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6396990" y="2915127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1E3A8A"/>
          </a:solidFill>
          <a:ln/>
        </p:spPr>
      </p:sp>
      <p:sp>
        <p:nvSpPr>
          <p:cNvPr id="21" name="Shape 19"/>
          <p:cNvSpPr/>
          <p:nvPr/>
        </p:nvSpPr>
        <p:spPr>
          <a:xfrm>
            <a:off x="6549390" y="306752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66571" y="28932"/>
                </a:moveTo>
                <a:lnTo>
                  <a:pt x="61927" y="42863"/>
                </a:lnTo>
                <a:lnTo>
                  <a:pt x="28575" y="42863"/>
                </a:lnTo>
                <a:cubicBezTo>
                  <a:pt x="12814" y="42863"/>
                  <a:pt x="0" y="55677"/>
                  <a:pt x="0" y="71438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200025" y="214313"/>
                </a:lnTo>
                <a:cubicBezTo>
                  <a:pt x="215786" y="214313"/>
                  <a:pt x="228600" y="201498"/>
                  <a:pt x="228600" y="185738"/>
                </a:cubicBezTo>
                <a:lnTo>
                  <a:pt x="228600" y="71438"/>
                </a:lnTo>
                <a:cubicBezTo>
                  <a:pt x="228600" y="55677"/>
                  <a:pt x="215786" y="42863"/>
                  <a:pt x="200025" y="42863"/>
                </a:cubicBezTo>
                <a:lnTo>
                  <a:pt x="166673" y="42863"/>
                </a:lnTo>
                <a:lnTo>
                  <a:pt x="162029" y="28932"/>
                </a:lnTo>
                <a:cubicBezTo>
                  <a:pt x="159127" y="20181"/>
                  <a:pt x="150956" y="14288"/>
                  <a:pt x="141714" y="14288"/>
                </a:cubicBezTo>
                <a:lnTo>
                  <a:pt x="86886" y="14288"/>
                </a:lnTo>
                <a:cubicBezTo>
                  <a:pt x="77644" y="14288"/>
                  <a:pt x="69473" y="20181"/>
                  <a:pt x="66571" y="28932"/>
                </a:cubicBezTo>
                <a:close/>
                <a:moveTo>
                  <a:pt x="114300" y="85725"/>
                </a:moveTo>
                <a:cubicBezTo>
                  <a:pt x="137956" y="85725"/>
                  <a:pt x="157163" y="104931"/>
                  <a:pt x="157163" y="128588"/>
                </a:cubicBezTo>
                <a:cubicBezTo>
                  <a:pt x="157163" y="152244"/>
                  <a:pt x="137956" y="171450"/>
                  <a:pt x="114300" y="171450"/>
                </a:cubicBezTo>
                <a:cubicBezTo>
                  <a:pt x="90644" y="171450"/>
                  <a:pt x="71438" y="152244"/>
                  <a:pt x="71438" y="128588"/>
                </a:cubicBezTo>
                <a:cubicBezTo>
                  <a:pt x="71438" y="104931"/>
                  <a:pt x="90644" y="85725"/>
                  <a:pt x="114300" y="8572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7082790" y="3029427"/>
            <a:ext cx="121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Bộ lọc ảnh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396990" y="3562827"/>
            <a:ext cx="529590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Instagram, Snapchat với các bộ lọc thông minh nhận diện khuôn mặt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8620" y="4523900"/>
            <a:ext cx="5606415" cy="1320165"/>
          </a:xfrm>
          <a:custGeom>
            <a:avLst/>
            <a:gdLst/>
            <a:ahLst/>
            <a:cxnLst/>
            <a:rect l="l" t="t" r="r" b="b"/>
            <a:pathLst>
              <a:path w="5606415" h="1320165">
                <a:moveTo>
                  <a:pt x="152400" y="0"/>
                </a:moveTo>
                <a:lnTo>
                  <a:pt x="5454015" y="0"/>
                </a:lnTo>
                <a:cubicBezTo>
                  <a:pt x="5538183" y="0"/>
                  <a:pt x="5606415" y="68232"/>
                  <a:pt x="5606415" y="152400"/>
                </a:cubicBezTo>
                <a:lnTo>
                  <a:pt x="5606415" y="1167765"/>
                </a:lnTo>
                <a:cubicBezTo>
                  <a:pt x="5606415" y="1251933"/>
                  <a:pt x="5538183" y="1320165"/>
                  <a:pt x="5454015" y="1320165"/>
                </a:cubicBezTo>
                <a:lnTo>
                  <a:pt x="152400" y="1320165"/>
                </a:lnTo>
                <a:cubicBezTo>
                  <a:pt x="68288" y="1320165"/>
                  <a:pt x="0" y="1251877"/>
                  <a:pt x="0" y="116776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06B6D4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586740" y="4722019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6B6D4"/>
          </a:solidFill>
          <a:ln/>
        </p:spPr>
      </p:sp>
      <p:sp>
        <p:nvSpPr>
          <p:cNvPr id="26" name="Shape 24"/>
          <p:cNvSpPr/>
          <p:nvPr/>
        </p:nvSpPr>
        <p:spPr>
          <a:xfrm>
            <a:off x="724852" y="4874419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71438" y="0"/>
                </a:moveTo>
                <a:cubicBezTo>
                  <a:pt x="79340" y="0"/>
                  <a:pt x="85725" y="6385"/>
                  <a:pt x="85725" y="14288"/>
                </a:cubicBezTo>
                <a:lnTo>
                  <a:pt x="85725" y="28575"/>
                </a:lnTo>
                <a:lnTo>
                  <a:pt x="142875" y="28575"/>
                </a:lnTo>
                <a:cubicBezTo>
                  <a:pt x="150778" y="28575"/>
                  <a:pt x="157163" y="34960"/>
                  <a:pt x="157163" y="42863"/>
                </a:cubicBezTo>
                <a:cubicBezTo>
                  <a:pt x="157163" y="50765"/>
                  <a:pt x="150778" y="57150"/>
                  <a:pt x="142875" y="57150"/>
                </a:cubicBezTo>
                <a:lnTo>
                  <a:pt x="138589" y="57150"/>
                </a:lnTo>
                <a:lnTo>
                  <a:pt x="134838" y="67464"/>
                </a:lnTo>
                <a:cubicBezTo>
                  <a:pt x="127516" y="87645"/>
                  <a:pt x="116488" y="106085"/>
                  <a:pt x="102602" y="121935"/>
                </a:cubicBezTo>
                <a:cubicBezTo>
                  <a:pt x="108942" y="125864"/>
                  <a:pt x="115550" y="129347"/>
                  <a:pt x="122426" y="132427"/>
                </a:cubicBezTo>
                <a:lnTo>
                  <a:pt x="144929" y="142429"/>
                </a:lnTo>
                <a:lnTo>
                  <a:pt x="172700" y="79921"/>
                </a:lnTo>
                <a:cubicBezTo>
                  <a:pt x="174977" y="74741"/>
                  <a:pt x="180112" y="71438"/>
                  <a:pt x="185737" y="71438"/>
                </a:cubicBezTo>
                <a:cubicBezTo>
                  <a:pt x="191363" y="71438"/>
                  <a:pt x="196498" y="74741"/>
                  <a:pt x="198775" y="79921"/>
                </a:cubicBezTo>
                <a:lnTo>
                  <a:pt x="255925" y="208508"/>
                </a:lnTo>
                <a:cubicBezTo>
                  <a:pt x="259140" y="215741"/>
                  <a:pt x="255880" y="224180"/>
                  <a:pt x="248692" y="227350"/>
                </a:cubicBezTo>
                <a:cubicBezTo>
                  <a:pt x="241503" y="230520"/>
                  <a:pt x="233020" y="227305"/>
                  <a:pt x="229850" y="220117"/>
                </a:cubicBezTo>
                <a:lnTo>
                  <a:pt x="220920" y="200025"/>
                </a:lnTo>
                <a:lnTo>
                  <a:pt x="150599" y="200025"/>
                </a:lnTo>
                <a:lnTo>
                  <a:pt x="141669" y="220117"/>
                </a:lnTo>
                <a:cubicBezTo>
                  <a:pt x="138455" y="227350"/>
                  <a:pt x="130016" y="230565"/>
                  <a:pt x="122828" y="227350"/>
                </a:cubicBezTo>
                <a:cubicBezTo>
                  <a:pt x="115639" y="224135"/>
                  <a:pt x="112380" y="215697"/>
                  <a:pt x="115595" y="208508"/>
                </a:cubicBezTo>
                <a:lnTo>
                  <a:pt x="133365" y="168548"/>
                </a:lnTo>
                <a:lnTo>
                  <a:pt x="110862" y="158547"/>
                </a:lnTo>
                <a:cubicBezTo>
                  <a:pt x="100593" y="153992"/>
                  <a:pt x="90770" y="148545"/>
                  <a:pt x="81483" y="142295"/>
                </a:cubicBezTo>
                <a:cubicBezTo>
                  <a:pt x="71973" y="149974"/>
                  <a:pt x="61570" y="156671"/>
                  <a:pt x="50453" y="162252"/>
                </a:cubicBezTo>
                <a:lnTo>
                  <a:pt x="34960" y="169932"/>
                </a:lnTo>
                <a:cubicBezTo>
                  <a:pt x="27905" y="173459"/>
                  <a:pt x="19333" y="170602"/>
                  <a:pt x="15806" y="163547"/>
                </a:cubicBezTo>
                <a:cubicBezTo>
                  <a:pt x="12278" y="156493"/>
                  <a:pt x="15136" y="147920"/>
                  <a:pt x="22190" y="144393"/>
                </a:cubicBezTo>
                <a:lnTo>
                  <a:pt x="37594" y="136669"/>
                </a:lnTo>
                <a:cubicBezTo>
                  <a:pt x="44872" y="133008"/>
                  <a:pt x="51792" y="128766"/>
                  <a:pt x="58311" y="124033"/>
                </a:cubicBezTo>
                <a:cubicBezTo>
                  <a:pt x="52149" y="118363"/>
                  <a:pt x="46345" y="112246"/>
                  <a:pt x="40943" y="105772"/>
                </a:cubicBezTo>
                <a:lnTo>
                  <a:pt x="36433" y="100325"/>
                </a:lnTo>
                <a:cubicBezTo>
                  <a:pt x="31388" y="94253"/>
                  <a:pt x="32192" y="85234"/>
                  <a:pt x="38264" y="80189"/>
                </a:cubicBezTo>
                <a:cubicBezTo>
                  <a:pt x="44336" y="75143"/>
                  <a:pt x="53355" y="75947"/>
                  <a:pt x="58400" y="82019"/>
                </a:cubicBezTo>
                <a:lnTo>
                  <a:pt x="62954" y="87466"/>
                </a:lnTo>
                <a:cubicBezTo>
                  <a:pt x="68089" y="93672"/>
                  <a:pt x="73715" y="99432"/>
                  <a:pt x="79653" y="104745"/>
                </a:cubicBezTo>
                <a:cubicBezTo>
                  <a:pt x="91931" y="91172"/>
                  <a:pt x="101620" y="75233"/>
                  <a:pt x="108005" y="57686"/>
                </a:cubicBezTo>
                <a:lnTo>
                  <a:pt x="108228" y="57150"/>
                </a:lnTo>
                <a:lnTo>
                  <a:pt x="14332" y="57150"/>
                </a:lnTo>
                <a:cubicBezTo>
                  <a:pt x="6385" y="57150"/>
                  <a:pt x="0" y="50765"/>
                  <a:pt x="0" y="42863"/>
                </a:cubicBezTo>
                <a:cubicBezTo>
                  <a:pt x="0" y="34960"/>
                  <a:pt x="6385" y="28575"/>
                  <a:pt x="14288" y="28575"/>
                </a:cubicBezTo>
                <a:lnTo>
                  <a:pt x="57150" y="28575"/>
                </a:lnTo>
                <a:lnTo>
                  <a:pt x="57150" y="14288"/>
                </a:lnTo>
                <a:cubicBezTo>
                  <a:pt x="57150" y="6385"/>
                  <a:pt x="63535" y="0"/>
                  <a:pt x="71438" y="0"/>
                </a:cubicBezTo>
                <a:close/>
                <a:moveTo>
                  <a:pt x="185738" y="120908"/>
                </a:moveTo>
                <a:lnTo>
                  <a:pt x="163279" y="171450"/>
                </a:lnTo>
                <a:lnTo>
                  <a:pt x="208196" y="171450"/>
                </a:lnTo>
                <a:lnTo>
                  <a:pt x="185738" y="12090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1272540" y="4836319"/>
            <a:ext cx="1095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06B6D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Dịch máy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86740" y="5369719"/>
            <a:ext cx="52959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Google Dịch tự động dịch văn bản và giọng nói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98870" y="4523900"/>
            <a:ext cx="5606415" cy="1320165"/>
          </a:xfrm>
          <a:custGeom>
            <a:avLst/>
            <a:gdLst/>
            <a:ahLst/>
            <a:cxnLst/>
            <a:rect l="l" t="t" r="r" b="b"/>
            <a:pathLst>
              <a:path w="5606415" h="1320165">
                <a:moveTo>
                  <a:pt x="152400" y="0"/>
                </a:moveTo>
                <a:lnTo>
                  <a:pt x="5454015" y="0"/>
                </a:lnTo>
                <a:cubicBezTo>
                  <a:pt x="5538183" y="0"/>
                  <a:pt x="5606415" y="68232"/>
                  <a:pt x="5606415" y="152400"/>
                </a:cubicBezTo>
                <a:lnTo>
                  <a:pt x="5606415" y="1167765"/>
                </a:lnTo>
                <a:cubicBezTo>
                  <a:pt x="5606415" y="1251933"/>
                  <a:pt x="5538183" y="1320165"/>
                  <a:pt x="5454015" y="1320165"/>
                </a:cubicBezTo>
                <a:lnTo>
                  <a:pt x="152400" y="1320165"/>
                </a:lnTo>
                <a:cubicBezTo>
                  <a:pt x="68288" y="1320165"/>
                  <a:pt x="0" y="1251877"/>
                  <a:pt x="0" y="116776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F59E0B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6396990" y="4722019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1" name="Shape 29"/>
          <p:cNvSpPr/>
          <p:nvPr/>
        </p:nvSpPr>
        <p:spPr>
          <a:xfrm>
            <a:off x="6549390" y="487441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60365" y="52417"/>
                </a:moveTo>
                <a:lnTo>
                  <a:pt x="48711" y="85725"/>
                </a:lnTo>
                <a:lnTo>
                  <a:pt x="179889" y="85725"/>
                </a:lnTo>
                <a:lnTo>
                  <a:pt x="168235" y="52417"/>
                </a:lnTo>
                <a:cubicBezTo>
                  <a:pt x="166226" y="46702"/>
                  <a:pt x="160824" y="42863"/>
                  <a:pt x="154751" y="42863"/>
                </a:cubicBezTo>
                <a:lnTo>
                  <a:pt x="73849" y="42863"/>
                </a:lnTo>
                <a:cubicBezTo>
                  <a:pt x="67776" y="42863"/>
                  <a:pt x="62374" y="46702"/>
                  <a:pt x="60365" y="52417"/>
                </a:cubicBezTo>
                <a:close/>
                <a:moveTo>
                  <a:pt x="17681" y="87868"/>
                </a:moveTo>
                <a:lnTo>
                  <a:pt x="33397" y="42996"/>
                </a:lnTo>
                <a:cubicBezTo>
                  <a:pt x="39425" y="25807"/>
                  <a:pt x="55632" y="14288"/>
                  <a:pt x="73849" y="14288"/>
                </a:cubicBezTo>
                <a:lnTo>
                  <a:pt x="154751" y="14288"/>
                </a:lnTo>
                <a:cubicBezTo>
                  <a:pt x="172968" y="14288"/>
                  <a:pt x="189175" y="25807"/>
                  <a:pt x="195203" y="42996"/>
                </a:cubicBezTo>
                <a:lnTo>
                  <a:pt x="210919" y="87868"/>
                </a:lnTo>
                <a:cubicBezTo>
                  <a:pt x="221278" y="92154"/>
                  <a:pt x="228600" y="102379"/>
                  <a:pt x="228600" y="11430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200025" y="214313"/>
                </a:lnTo>
                <a:cubicBezTo>
                  <a:pt x="192122" y="214313"/>
                  <a:pt x="185738" y="207928"/>
                  <a:pt x="185738" y="200025"/>
                </a:cubicBezTo>
                <a:lnTo>
                  <a:pt x="185738" y="185738"/>
                </a:lnTo>
                <a:lnTo>
                  <a:pt x="42863" y="185738"/>
                </a:lnTo>
                <a:lnTo>
                  <a:pt x="42863" y="200025"/>
                </a:lnTo>
                <a:cubicBezTo>
                  <a:pt x="42863" y="207928"/>
                  <a:pt x="36478" y="214313"/>
                  <a:pt x="28575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14300"/>
                </a:lnTo>
                <a:cubicBezTo>
                  <a:pt x="0" y="102379"/>
                  <a:pt x="7322" y="92154"/>
                  <a:pt x="17681" y="87868"/>
                </a:cubicBezTo>
                <a:close/>
                <a:moveTo>
                  <a:pt x="57150" y="135731"/>
                </a:moveTo>
                <a:cubicBezTo>
                  <a:pt x="57150" y="127846"/>
                  <a:pt x="50748" y="121444"/>
                  <a:pt x="42863" y="121444"/>
                </a:cubicBezTo>
                <a:cubicBezTo>
                  <a:pt x="34977" y="121444"/>
                  <a:pt x="28575" y="127846"/>
                  <a:pt x="28575" y="135731"/>
                </a:cubicBezTo>
                <a:cubicBezTo>
                  <a:pt x="28575" y="143617"/>
                  <a:pt x="34977" y="150019"/>
                  <a:pt x="42863" y="150019"/>
                </a:cubicBezTo>
                <a:cubicBezTo>
                  <a:pt x="50748" y="150019"/>
                  <a:pt x="57150" y="143617"/>
                  <a:pt x="57150" y="135731"/>
                </a:cubicBezTo>
                <a:close/>
                <a:moveTo>
                  <a:pt x="185738" y="150019"/>
                </a:moveTo>
                <a:cubicBezTo>
                  <a:pt x="193623" y="150019"/>
                  <a:pt x="200025" y="143617"/>
                  <a:pt x="200025" y="135731"/>
                </a:cubicBezTo>
                <a:cubicBezTo>
                  <a:pt x="200025" y="127846"/>
                  <a:pt x="193623" y="121444"/>
                  <a:pt x="185738" y="121444"/>
                </a:cubicBezTo>
                <a:cubicBezTo>
                  <a:pt x="177852" y="121444"/>
                  <a:pt x="171450" y="127846"/>
                  <a:pt x="171450" y="135731"/>
                </a:cubicBezTo>
                <a:cubicBezTo>
                  <a:pt x="171450" y="143617"/>
                  <a:pt x="177852" y="150019"/>
                  <a:pt x="185738" y="15001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7082790" y="4836319"/>
            <a:ext cx="9715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Xe tự lái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96990" y="5369719"/>
            <a:ext cx="52959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Tesla, xe tự hành với khả năng nhận diện và điều khiển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Kết luận hoạt động 1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1000" y="1257300"/>
            <a:ext cx="11430000" cy="1724025"/>
          </a:xfrm>
          <a:custGeom>
            <a:avLst/>
            <a:gdLst/>
            <a:ahLst/>
            <a:cxnLst/>
            <a:rect l="l" t="t" r="r" b="b"/>
            <a:pathLst>
              <a:path w="11430000" h="1724025">
                <a:moveTo>
                  <a:pt x="152404" y="0"/>
                </a:moveTo>
                <a:lnTo>
                  <a:pt x="11277596" y="0"/>
                </a:lnTo>
                <a:cubicBezTo>
                  <a:pt x="11361766" y="0"/>
                  <a:pt x="11430000" y="68234"/>
                  <a:pt x="11430000" y="152404"/>
                </a:cubicBezTo>
                <a:lnTo>
                  <a:pt x="11430000" y="1571621"/>
                </a:lnTo>
                <a:cubicBezTo>
                  <a:pt x="11430000" y="1655791"/>
                  <a:pt x="11361766" y="1724025"/>
                  <a:pt x="11277596" y="1724025"/>
                </a:cubicBezTo>
                <a:lnTo>
                  <a:pt x="152404" y="1724025"/>
                </a:lnTo>
                <a:cubicBezTo>
                  <a:pt x="68234" y="1724025"/>
                  <a:pt x="0" y="1655791"/>
                  <a:pt x="0" y="1571621"/>
                </a:cubicBezTo>
                <a:lnTo>
                  <a:pt x="0" y="152404"/>
                </a:lnTo>
                <a:cubicBezTo>
                  <a:pt x="0" y="68234"/>
                  <a:pt x="68234" y="0"/>
                  <a:pt x="152404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685800" y="15621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895350" y="17716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342900"/>
                </a:moveTo>
                <a:cubicBezTo>
                  <a:pt x="266076" y="342900"/>
                  <a:pt x="342900" y="266076"/>
                  <a:pt x="342900" y="171450"/>
                </a:cubicBezTo>
                <a:cubicBezTo>
                  <a:pt x="342900" y="76824"/>
                  <a:pt x="266076" y="0"/>
                  <a:pt x="171450" y="0"/>
                </a:cubicBezTo>
                <a:cubicBezTo>
                  <a:pt x="76824" y="0"/>
                  <a:pt x="0" y="76824"/>
                  <a:pt x="0" y="171450"/>
                </a:cubicBezTo>
                <a:cubicBezTo>
                  <a:pt x="0" y="266076"/>
                  <a:pt x="76824" y="342900"/>
                  <a:pt x="171450" y="342900"/>
                </a:cubicBezTo>
                <a:close/>
                <a:moveTo>
                  <a:pt x="227975" y="142451"/>
                </a:moveTo>
                <a:lnTo>
                  <a:pt x="174397" y="228176"/>
                </a:lnTo>
                <a:cubicBezTo>
                  <a:pt x="171584" y="232663"/>
                  <a:pt x="166762" y="235476"/>
                  <a:pt x="161471" y="235744"/>
                </a:cubicBezTo>
                <a:cubicBezTo>
                  <a:pt x="156180" y="236012"/>
                  <a:pt x="151090" y="233601"/>
                  <a:pt x="147943" y="229314"/>
                </a:cubicBezTo>
                <a:lnTo>
                  <a:pt x="115796" y="186452"/>
                </a:lnTo>
                <a:cubicBezTo>
                  <a:pt x="110438" y="179353"/>
                  <a:pt x="111911" y="169307"/>
                  <a:pt x="119010" y="163949"/>
                </a:cubicBezTo>
                <a:cubicBezTo>
                  <a:pt x="126110" y="158591"/>
                  <a:pt x="136155" y="160065"/>
                  <a:pt x="141513" y="167164"/>
                </a:cubicBezTo>
                <a:lnTo>
                  <a:pt x="159596" y="191274"/>
                </a:lnTo>
                <a:lnTo>
                  <a:pt x="200717" y="125440"/>
                </a:lnTo>
                <a:cubicBezTo>
                  <a:pt x="205405" y="117939"/>
                  <a:pt x="215317" y="115595"/>
                  <a:pt x="222885" y="120350"/>
                </a:cubicBezTo>
                <a:cubicBezTo>
                  <a:pt x="230453" y="125105"/>
                  <a:pt x="232730" y="134950"/>
                  <a:pt x="227975" y="14251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676400" y="1562100"/>
            <a:ext cx="99726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đang hiện diện rộng rãi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676400" y="2057400"/>
            <a:ext cx="99250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Trí tuệ nhân tạo đã xuất hiện khắp nơi trong đồi sống hiện đại, từ điện thoại thông minh đến các ứng dụng hàng ngày mà chúng ta sử dụng.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1000" y="3209925"/>
            <a:ext cx="11430000" cy="1724025"/>
          </a:xfrm>
          <a:custGeom>
            <a:avLst/>
            <a:gdLst/>
            <a:ahLst/>
            <a:cxnLst/>
            <a:rect l="l" t="t" r="r" b="b"/>
            <a:pathLst>
              <a:path w="11430000" h="1724025">
                <a:moveTo>
                  <a:pt x="152404" y="0"/>
                </a:moveTo>
                <a:lnTo>
                  <a:pt x="11277596" y="0"/>
                </a:lnTo>
                <a:cubicBezTo>
                  <a:pt x="11361766" y="0"/>
                  <a:pt x="11430000" y="68234"/>
                  <a:pt x="11430000" y="152404"/>
                </a:cubicBezTo>
                <a:lnTo>
                  <a:pt x="11430000" y="1571621"/>
                </a:lnTo>
                <a:cubicBezTo>
                  <a:pt x="11430000" y="1655791"/>
                  <a:pt x="11361766" y="1724025"/>
                  <a:pt x="11277596" y="1724025"/>
                </a:cubicBezTo>
                <a:lnTo>
                  <a:pt x="152404" y="1724025"/>
                </a:lnTo>
                <a:cubicBezTo>
                  <a:pt x="68234" y="1724025"/>
                  <a:pt x="0" y="1655791"/>
                  <a:pt x="0" y="1571621"/>
                </a:cubicBezTo>
                <a:lnTo>
                  <a:pt x="0" y="152404"/>
                </a:lnTo>
                <a:cubicBezTo>
                  <a:pt x="0" y="68234"/>
                  <a:pt x="68234" y="0"/>
                  <a:pt x="152404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06B6D4">
                  <a:alpha val="90000"/>
                </a:srgbClr>
              </a:gs>
            </a:gsLst>
            <a:lin ang="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10" name="Shape 8"/>
          <p:cNvSpPr/>
          <p:nvPr/>
        </p:nvSpPr>
        <p:spPr>
          <a:xfrm>
            <a:off x="685800" y="3514725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895350" y="3724275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278606" y="139303"/>
                </a:moveTo>
                <a:cubicBezTo>
                  <a:pt x="278606" y="170044"/>
                  <a:pt x="268627" y="198440"/>
                  <a:pt x="251817" y="221479"/>
                </a:cubicBezTo>
                <a:lnTo>
                  <a:pt x="336605" y="306333"/>
                </a:lnTo>
                <a:cubicBezTo>
                  <a:pt x="344976" y="314705"/>
                  <a:pt x="344976" y="328300"/>
                  <a:pt x="336605" y="336672"/>
                </a:cubicBezTo>
                <a:cubicBezTo>
                  <a:pt x="328233" y="345043"/>
                  <a:pt x="314638" y="345043"/>
                  <a:pt x="306266" y="336672"/>
                </a:cubicBezTo>
                <a:lnTo>
                  <a:pt x="221479" y="251817"/>
                </a:lnTo>
                <a:cubicBezTo>
                  <a:pt x="198440" y="268627"/>
                  <a:pt x="170044" y="278606"/>
                  <a:pt x="139303" y="278606"/>
                </a:cubicBezTo>
                <a:cubicBezTo>
                  <a:pt x="62352" y="278606"/>
                  <a:pt x="0" y="216255"/>
                  <a:pt x="0" y="139303"/>
                </a:cubicBezTo>
                <a:cubicBezTo>
                  <a:pt x="0" y="62352"/>
                  <a:pt x="62352" y="0"/>
                  <a:pt x="139303" y="0"/>
                </a:cubicBezTo>
                <a:cubicBezTo>
                  <a:pt x="216255" y="0"/>
                  <a:pt x="278606" y="62352"/>
                  <a:pt x="278606" y="139303"/>
                </a:cubicBezTo>
                <a:close/>
                <a:moveTo>
                  <a:pt x="139303" y="235744"/>
                </a:moveTo>
                <a:cubicBezTo>
                  <a:pt x="192530" y="235744"/>
                  <a:pt x="235744" y="192530"/>
                  <a:pt x="235744" y="139303"/>
                </a:cubicBezTo>
                <a:cubicBezTo>
                  <a:pt x="235744" y="86076"/>
                  <a:pt x="192530" y="42863"/>
                  <a:pt x="139303" y="42863"/>
                </a:cubicBezTo>
                <a:cubicBezTo>
                  <a:pt x="86076" y="42863"/>
                  <a:pt x="42863" y="86076"/>
                  <a:pt x="42863" y="139303"/>
                </a:cubicBezTo>
                <a:cubicBezTo>
                  <a:pt x="42863" y="192530"/>
                  <a:pt x="86076" y="235744"/>
                  <a:pt x="139303" y="23574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1676400" y="3514725"/>
            <a:ext cx="99726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Cần tìm hiểu sâu hơn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676400" y="4010025"/>
            <a:ext cx="99250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Để hiểu rõ AI, chúng ta cần tìm hiểu: </a:t>
            </a:r>
            <a:r>
              <a:rPr lang="en-US" sz="1500" b="1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là gì?</a:t>
            </a:r>
            <a:r>
              <a:rPr lang="en-US" sz="15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và </a:t>
            </a:r>
            <a:r>
              <a:rPr lang="en-US" sz="1500" b="1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có những đặc trưng nào?</a:t>
            </a:r>
            <a:r>
              <a:rPr lang="en-US" sz="15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để phân biệt với các hệ thống thông thường.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8620" y="5170170"/>
            <a:ext cx="11416665" cy="777240"/>
          </a:xfrm>
          <a:custGeom>
            <a:avLst/>
            <a:gdLst/>
            <a:ahLst/>
            <a:cxnLst/>
            <a:rect l="l" t="t" r="r" b="b"/>
            <a:pathLst>
              <a:path w="11416665" h="777240">
                <a:moveTo>
                  <a:pt x="152401" y="0"/>
                </a:moveTo>
                <a:lnTo>
                  <a:pt x="11264264" y="0"/>
                </a:lnTo>
                <a:cubicBezTo>
                  <a:pt x="11348433" y="0"/>
                  <a:pt x="11416665" y="68232"/>
                  <a:pt x="11416665" y="152401"/>
                </a:cubicBezTo>
                <a:lnTo>
                  <a:pt x="11416665" y="624839"/>
                </a:lnTo>
                <a:cubicBezTo>
                  <a:pt x="11416665" y="709008"/>
                  <a:pt x="11348433" y="777240"/>
                  <a:pt x="11264264" y="777240"/>
                </a:cubicBezTo>
                <a:lnTo>
                  <a:pt x="152401" y="777240"/>
                </a:lnTo>
                <a:cubicBezTo>
                  <a:pt x="68232" y="777240"/>
                  <a:pt x="0" y="709008"/>
                  <a:pt x="0" y="624839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2032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62940" y="541579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80504" y="155488"/>
                </a:moveTo>
                <a:cubicBezTo>
                  <a:pt x="287480" y="148512"/>
                  <a:pt x="287480" y="137182"/>
                  <a:pt x="280504" y="130206"/>
                </a:cubicBezTo>
                <a:lnTo>
                  <a:pt x="191207" y="40909"/>
                </a:lnTo>
                <a:cubicBezTo>
                  <a:pt x="184231" y="33933"/>
                  <a:pt x="172901" y="33933"/>
                  <a:pt x="165925" y="40909"/>
                </a:cubicBezTo>
                <a:cubicBezTo>
                  <a:pt x="158948" y="47885"/>
                  <a:pt x="158948" y="59215"/>
                  <a:pt x="165925" y="66191"/>
                </a:cubicBezTo>
                <a:lnTo>
                  <a:pt x="224749" y="125016"/>
                </a:lnTo>
                <a:lnTo>
                  <a:pt x="17859" y="125016"/>
                </a:lnTo>
                <a:cubicBezTo>
                  <a:pt x="7981" y="125016"/>
                  <a:pt x="0" y="132997"/>
                  <a:pt x="0" y="142875"/>
                </a:cubicBezTo>
                <a:cubicBezTo>
                  <a:pt x="0" y="152753"/>
                  <a:pt x="7981" y="160734"/>
                  <a:pt x="17859" y="160734"/>
                </a:cubicBezTo>
                <a:lnTo>
                  <a:pt x="224749" y="160734"/>
                </a:lnTo>
                <a:lnTo>
                  <a:pt x="165925" y="219559"/>
                </a:lnTo>
                <a:cubicBezTo>
                  <a:pt x="158948" y="226535"/>
                  <a:pt x="158948" y="237865"/>
                  <a:pt x="165925" y="244841"/>
                </a:cubicBezTo>
                <a:cubicBezTo>
                  <a:pt x="172901" y="251817"/>
                  <a:pt x="184231" y="251817"/>
                  <a:pt x="191207" y="244841"/>
                </a:cubicBezTo>
                <a:lnTo>
                  <a:pt x="280504" y="155544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6" name="Text 14"/>
          <p:cNvSpPr/>
          <p:nvPr/>
        </p:nvSpPr>
        <p:spPr>
          <a:xfrm>
            <a:off x="1134427" y="5406391"/>
            <a:ext cx="4695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Hãy cùng chuyển sang hoạt động tiếp theo!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1E3A8A"/>
              </a:gs>
            </a:gsLst>
            <a:lin ang="2700000" scaled="1"/>
          </a:gradFill>
          <a:ln/>
        </p:spPr>
      </p:sp>
      <p:sp>
        <p:nvSpPr>
          <p:cNvPr id="3" name="Shape 1"/>
          <p:cNvSpPr/>
          <p:nvPr/>
        </p:nvSpPr>
        <p:spPr>
          <a:xfrm>
            <a:off x="4539615" y="1425892"/>
            <a:ext cx="3110865" cy="662940"/>
          </a:xfrm>
          <a:custGeom>
            <a:avLst/>
            <a:gdLst/>
            <a:ahLst/>
            <a:cxnLst/>
            <a:rect l="l" t="t" r="r" b="b"/>
            <a:pathLst>
              <a:path w="3110865" h="662940">
                <a:moveTo>
                  <a:pt x="331470" y="0"/>
                </a:moveTo>
                <a:lnTo>
                  <a:pt x="2779395" y="0"/>
                </a:lnTo>
                <a:cubicBezTo>
                  <a:pt x="2962461" y="0"/>
                  <a:pt x="3110865" y="148404"/>
                  <a:pt x="3110865" y="331470"/>
                </a:cubicBezTo>
                <a:lnTo>
                  <a:pt x="3110865" y="331470"/>
                </a:lnTo>
                <a:cubicBezTo>
                  <a:pt x="3110865" y="514536"/>
                  <a:pt x="2962461" y="662940"/>
                  <a:pt x="2779395" y="662940"/>
                </a:cubicBezTo>
                <a:lnTo>
                  <a:pt x="331470" y="662940"/>
                </a:lnTo>
                <a:cubicBezTo>
                  <a:pt x="148527" y="662940"/>
                  <a:pt x="0" y="514413"/>
                  <a:pt x="0" y="331470"/>
                </a:cubicBezTo>
                <a:lnTo>
                  <a:pt x="0" y="331470"/>
                </a:lnTo>
                <a:cubicBezTo>
                  <a:pt x="0" y="148527"/>
                  <a:pt x="148527" y="0"/>
                  <a:pt x="33147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2032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856798" y="1563053"/>
            <a:ext cx="247840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kern="0" spc="113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HOẠT ĐỘNG 2.1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533186" y="2401253"/>
            <a:ext cx="312420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KHÁI NIỆM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904179" y="3420428"/>
            <a:ext cx="43815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TRÍ TUỆ NHÂN TẠO</a:t>
            </a:r>
            <a:endParaRPr lang="en-US" sz="1600" dirty="0"/>
          </a:p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(AI)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334000" y="4639628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3808809" y="498252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07156" y="50006"/>
                </a:moveTo>
                <a:cubicBezTo>
                  <a:pt x="107156" y="22414"/>
                  <a:pt x="129570" y="0"/>
                  <a:pt x="157163" y="0"/>
                </a:cubicBezTo>
                <a:lnTo>
                  <a:pt x="178594" y="0"/>
                </a:lnTo>
                <a:cubicBezTo>
                  <a:pt x="194399" y="0"/>
                  <a:pt x="207169" y="12769"/>
                  <a:pt x="207169" y="28575"/>
                </a:cubicBezTo>
                <a:lnTo>
                  <a:pt x="207169" y="428625"/>
                </a:lnTo>
                <a:cubicBezTo>
                  <a:pt x="207169" y="444431"/>
                  <a:pt x="194399" y="457200"/>
                  <a:pt x="178594" y="457200"/>
                </a:cubicBezTo>
                <a:lnTo>
                  <a:pt x="150019" y="457200"/>
                </a:lnTo>
                <a:cubicBezTo>
                  <a:pt x="123408" y="457200"/>
                  <a:pt x="100995" y="438983"/>
                  <a:pt x="94655" y="414338"/>
                </a:cubicBezTo>
                <a:cubicBezTo>
                  <a:pt x="94030" y="414338"/>
                  <a:pt x="93494" y="414338"/>
                  <a:pt x="92869" y="414338"/>
                </a:cubicBezTo>
                <a:cubicBezTo>
                  <a:pt x="53400" y="414338"/>
                  <a:pt x="21431" y="382369"/>
                  <a:pt x="21431" y="342900"/>
                </a:cubicBezTo>
                <a:cubicBezTo>
                  <a:pt x="21431" y="326827"/>
                  <a:pt x="26789" y="312003"/>
                  <a:pt x="35719" y="300038"/>
                </a:cubicBezTo>
                <a:cubicBezTo>
                  <a:pt x="18395" y="287000"/>
                  <a:pt x="7144" y="266283"/>
                  <a:pt x="7144" y="242888"/>
                </a:cubicBezTo>
                <a:cubicBezTo>
                  <a:pt x="7144" y="215295"/>
                  <a:pt x="22860" y="191274"/>
                  <a:pt x="45720" y="179397"/>
                </a:cubicBezTo>
                <a:cubicBezTo>
                  <a:pt x="39380" y="168682"/>
                  <a:pt x="35719" y="156180"/>
                  <a:pt x="35719" y="142875"/>
                </a:cubicBezTo>
                <a:cubicBezTo>
                  <a:pt x="35719" y="103406"/>
                  <a:pt x="67687" y="71438"/>
                  <a:pt x="107156" y="71438"/>
                </a:cubicBezTo>
                <a:lnTo>
                  <a:pt x="107156" y="50006"/>
                </a:lnTo>
                <a:close/>
                <a:moveTo>
                  <a:pt x="350044" y="50006"/>
                </a:moveTo>
                <a:lnTo>
                  <a:pt x="350044" y="71438"/>
                </a:lnTo>
                <a:cubicBezTo>
                  <a:pt x="389513" y="71438"/>
                  <a:pt x="421481" y="103406"/>
                  <a:pt x="421481" y="142875"/>
                </a:cubicBezTo>
                <a:cubicBezTo>
                  <a:pt x="421481" y="156270"/>
                  <a:pt x="417820" y="168771"/>
                  <a:pt x="411480" y="179397"/>
                </a:cubicBezTo>
                <a:cubicBezTo>
                  <a:pt x="434429" y="191274"/>
                  <a:pt x="450056" y="215205"/>
                  <a:pt x="450056" y="242888"/>
                </a:cubicBezTo>
                <a:cubicBezTo>
                  <a:pt x="450056" y="266283"/>
                  <a:pt x="438805" y="287000"/>
                  <a:pt x="421481" y="300038"/>
                </a:cubicBezTo>
                <a:cubicBezTo>
                  <a:pt x="430411" y="312003"/>
                  <a:pt x="435769" y="326827"/>
                  <a:pt x="435769" y="342900"/>
                </a:cubicBezTo>
                <a:cubicBezTo>
                  <a:pt x="435769" y="382369"/>
                  <a:pt x="403800" y="414338"/>
                  <a:pt x="364331" y="414338"/>
                </a:cubicBezTo>
                <a:cubicBezTo>
                  <a:pt x="363706" y="414338"/>
                  <a:pt x="363170" y="414338"/>
                  <a:pt x="362545" y="414338"/>
                </a:cubicBezTo>
                <a:cubicBezTo>
                  <a:pt x="356205" y="438983"/>
                  <a:pt x="333792" y="457200"/>
                  <a:pt x="307181" y="457200"/>
                </a:cubicBezTo>
                <a:lnTo>
                  <a:pt x="278606" y="457200"/>
                </a:lnTo>
                <a:cubicBezTo>
                  <a:pt x="262801" y="457200"/>
                  <a:pt x="250031" y="444431"/>
                  <a:pt x="250031" y="428625"/>
                </a:cubicBezTo>
                <a:lnTo>
                  <a:pt x="250031" y="28575"/>
                </a:lnTo>
                <a:cubicBezTo>
                  <a:pt x="250031" y="12769"/>
                  <a:pt x="262801" y="0"/>
                  <a:pt x="278606" y="0"/>
                </a:cubicBezTo>
                <a:lnTo>
                  <a:pt x="300038" y="0"/>
                </a:lnTo>
                <a:cubicBezTo>
                  <a:pt x="327630" y="0"/>
                  <a:pt x="350044" y="22414"/>
                  <a:pt x="350044" y="50006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4494609" y="5058728"/>
            <a:ext cx="320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What is Artificial Intelligence?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868841" y="4982528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14325" y="0"/>
                </a:moveTo>
                <a:cubicBezTo>
                  <a:pt x="314325" y="-15806"/>
                  <a:pt x="301556" y="-28575"/>
                  <a:pt x="285750" y="-28575"/>
                </a:cubicBezTo>
                <a:cubicBezTo>
                  <a:pt x="269944" y="-28575"/>
                  <a:pt x="257175" y="-15806"/>
                  <a:pt x="257175" y="0"/>
                </a:cubicBezTo>
                <a:lnTo>
                  <a:pt x="257175" y="57150"/>
                </a:lnTo>
                <a:lnTo>
                  <a:pt x="171450" y="57150"/>
                </a:lnTo>
                <a:cubicBezTo>
                  <a:pt x="124123" y="57150"/>
                  <a:pt x="85725" y="95548"/>
                  <a:pt x="85725" y="142875"/>
                </a:cubicBezTo>
                <a:lnTo>
                  <a:pt x="85725" y="342900"/>
                </a:lnTo>
                <a:cubicBezTo>
                  <a:pt x="85725" y="390227"/>
                  <a:pt x="124123" y="428625"/>
                  <a:pt x="171450" y="428625"/>
                </a:cubicBezTo>
                <a:lnTo>
                  <a:pt x="400050" y="428625"/>
                </a:lnTo>
                <a:cubicBezTo>
                  <a:pt x="447377" y="428625"/>
                  <a:pt x="485775" y="390227"/>
                  <a:pt x="485775" y="342900"/>
                </a:cubicBezTo>
                <a:lnTo>
                  <a:pt x="485775" y="142875"/>
                </a:lnTo>
                <a:cubicBezTo>
                  <a:pt x="485775" y="95548"/>
                  <a:pt x="447377" y="57150"/>
                  <a:pt x="400050" y="57150"/>
                </a:cubicBezTo>
                <a:lnTo>
                  <a:pt x="314325" y="57150"/>
                </a:lnTo>
                <a:lnTo>
                  <a:pt x="314325" y="0"/>
                </a:lnTo>
                <a:close/>
                <a:moveTo>
                  <a:pt x="142875" y="328613"/>
                </a:moveTo>
                <a:cubicBezTo>
                  <a:pt x="142875" y="316736"/>
                  <a:pt x="152430" y="307181"/>
                  <a:pt x="164306" y="307181"/>
                </a:cubicBezTo>
                <a:lnTo>
                  <a:pt x="192881" y="307181"/>
                </a:lnTo>
                <a:cubicBezTo>
                  <a:pt x="204758" y="307181"/>
                  <a:pt x="214313" y="316736"/>
                  <a:pt x="214313" y="328613"/>
                </a:cubicBezTo>
                <a:cubicBezTo>
                  <a:pt x="214313" y="340489"/>
                  <a:pt x="204758" y="350044"/>
                  <a:pt x="192881" y="350044"/>
                </a:cubicBezTo>
                <a:lnTo>
                  <a:pt x="164306" y="350044"/>
                </a:lnTo>
                <a:cubicBezTo>
                  <a:pt x="152430" y="350044"/>
                  <a:pt x="142875" y="340489"/>
                  <a:pt x="142875" y="328613"/>
                </a:cubicBezTo>
                <a:close/>
                <a:moveTo>
                  <a:pt x="250031" y="328613"/>
                </a:moveTo>
                <a:cubicBezTo>
                  <a:pt x="250031" y="316736"/>
                  <a:pt x="259586" y="307181"/>
                  <a:pt x="271463" y="307181"/>
                </a:cubicBezTo>
                <a:lnTo>
                  <a:pt x="300038" y="307181"/>
                </a:lnTo>
                <a:cubicBezTo>
                  <a:pt x="311914" y="307181"/>
                  <a:pt x="321469" y="316736"/>
                  <a:pt x="321469" y="328613"/>
                </a:cubicBezTo>
                <a:cubicBezTo>
                  <a:pt x="321469" y="340489"/>
                  <a:pt x="311914" y="350044"/>
                  <a:pt x="300038" y="350044"/>
                </a:cubicBezTo>
                <a:lnTo>
                  <a:pt x="271463" y="350044"/>
                </a:lnTo>
                <a:cubicBezTo>
                  <a:pt x="259586" y="350044"/>
                  <a:pt x="250031" y="340489"/>
                  <a:pt x="250031" y="328613"/>
                </a:cubicBezTo>
                <a:close/>
                <a:moveTo>
                  <a:pt x="357188" y="328613"/>
                </a:moveTo>
                <a:cubicBezTo>
                  <a:pt x="357188" y="316736"/>
                  <a:pt x="366742" y="307181"/>
                  <a:pt x="378619" y="307181"/>
                </a:cubicBezTo>
                <a:lnTo>
                  <a:pt x="407194" y="307181"/>
                </a:lnTo>
                <a:cubicBezTo>
                  <a:pt x="419070" y="307181"/>
                  <a:pt x="428625" y="316736"/>
                  <a:pt x="428625" y="328613"/>
                </a:cubicBezTo>
                <a:cubicBezTo>
                  <a:pt x="428625" y="340489"/>
                  <a:pt x="419070" y="350044"/>
                  <a:pt x="407194" y="350044"/>
                </a:cubicBezTo>
                <a:lnTo>
                  <a:pt x="378619" y="350044"/>
                </a:lnTo>
                <a:cubicBezTo>
                  <a:pt x="366742" y="350044"/>
                  <a:pt x="357188" y="340489"/>
                  <a:pt x="357188" y="328613"/>
                </a:cubicBezTo>
                <a:close/>
                <a:moveTo>
                  <a:pt x="200025" y="157163"/>
                </a:moveTo>
                <a:cubicBezTo>
                  <a:pt x="223681" y="157163"/>
                  <a:pt x="242888" y="176369"/>
                  <a:pt x="242888" y="200025"/>
                </a:cubicBezTo>
                <a:cubicBezTo>
                  <a:pt x="242888" y="223681"/>
                  <a:pt x="223681" y="242888"/>
                  <a:pt x="200025" y="242888"/>
                </a:cubicBezTo>
                <a:cubicBezTo>
                  <a:pt x="176369" y="242888"/>
                  <a:pt x="157163" y="223681"/>
                  <a:pt x="157163" y="200025"/>
                </a:cubicBezTo>
                <a:cubicBezTo>
                  <a:pt x="157163" y="176369"/>
                  <a:pt x="176369" y="157163"/>
                  <a:pt x="200025" y="157163"/>
                </a:cubicBezTo>
                <a:close/>
                <a:moveTo>
                  <a:pt x="328613" y="200025"/>
                </a:moveTo>
                <a:cubicBezTo>
                  <a:pt x="328613" y="176369"/>
                  <a:pt x="347819" y="157163"/>
                  <a:pt x="371475" y="157163"/>
                </a:cubicBezTo>
                <a:cubicBezTo>
                  <a:pt x="395131" y="157163"/>
                  <a:pt x="414338" y="176369"/>
                  <a:pt x="414338" y="200025"/>
                </a:cubicBezTo>
                <a:cubicBezTo>
                  <a:pt x="414338" y="223681"/>
                  <a:pt x="395131" y="242888"/>
                  <a:pt x="371475" y="242888"/>
                </a:cubicBezTo>
                <a:cubicBezTo>
                  <a:pt x="347819" y="242888"/>
                  <a:pt x="328613" y="223681"/>
                  <a:pt x="328613" y="200025"/>
                </a:cubicBezTo>
                <a:close/>
                <a:moveTo>
                  <a:pt x="57150" y="200025"/>
                </a:moveTo>
                <a:cubicBezTo>
                  <a:pt x="57150" y="184219"/>
                  <a:pt x="44381" y="171450"/>
                  <a:pt x="28575" y="171450"/>
                </a:cubicBezTo>
                <a:cubicBezTo>
                  <a:pt x="12769" y="171450"/>
                  <a:pt x="0" y="184219"/>
                  <a:pt x="0" y="200025"/>
                </a:cubicBezTo>
                <a:lnTo>
                  <a:pt x="0" y="285750"/>
                </a:lnTo>
                <a:cubicBezTo>
                  <a:pt x="0" y="301556"/>
                  <a:pt x="12769" y="314325"/>
                  <a:pt x="28575" y="314325"/>
                </a:cubicBezTo>
                <a:cubicBezTo>
                  <a:pt x="44381" y="314325"/>
                  <a:pt x="57150" y="301556"/>
                  <a:pt x="57150" y="285750"/>
                </a:cubicBezTo>
                <a:lnTo>
                  <a:pt x="57150" y="200025"/>
                </a:lnTo>
                <a:close/>
                <a:moveTo>
                  <a:pt x="542925" y="171450"/>
                </a:moveTo>
                <a:cubicBezTo>
                  <a:pt x="527119" y="171450"/>
                  <a:pt x="514350" y="184219"/>
                  <a:pt x="514350" y="200025"/>
                </a:cubicBezTo>
                <a:lnTo>
                  <a:pt x="514350" y="285750"/>
                </a:lnTo>
                <a:cubicBezTo>
                  <a:pt x="514350" y="301556"/>
                  <a:pt x="527119" y="314325"/>
                  <a:pt x="542925" y="314325"/>
                </a:cubicBezTo>
                <a:cubicBezTo>
                  <a:pt x="558731" y="314325"/>
                  <a:pt x="571500" y="301556"/>
                  <a:pt x="571500" y="285750"/>
                </a:cubicBezTo>
                <a:lnTo>
                  <a:pt x="571500" y="200025"/>
                </a:lnTo>
                <a:cubicBezTo>
                  <a:pt x="571500" y="184219"/>
                  <a:pt x="558731" y="171450"/>
                  <a:pt x="542925" y="17145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</p:spPr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Trí tuệ nhân tạo là gì?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381000" y="1257300"/>
            <a:ext cx="6734175" cy="2038350"/>
          </a:xfrm>
          <a:custGeom>
            <a:avLst/>
            <a:gdLst/>
            <a:ahLst/>
            <a:cxnLst/>
            <a:rect l="l" t="t" r="r" b="b"/>
            <a:pathLst>
              <a:path w="6734175" h="2038350">
                <a:moveTo>
                  <a:pt x="152407" y="0"/>
                </a:moveTo>
                <a:lnTo>
                  <a:pt x="6581768" y="0"/>
                </a:lnTo>
                <a:cubicBezTo>
                  <a:pt x="6665940" y="0"/>
                  <a:pt x="6734175" y="68235"/>
                  <a:pt x="6734175" y="152407"/>
                </a:cubicBezTo>
                <a:lnTo>
                  <a:pt x="6734175" y="1885943"/>
                </a:lnTo>
                <a:cubicBezTo>
                  <a:pt x="6734175" y="1970115"/>
                  <a:pt x="6665940" y="2038350"/>
                  <a:pt x="6581768" y="2038350"/>
                </a:cubicBezTo>
                <a:lnTo>
                  <a:pt x="152407" y="2038350"/>
                </a:lnTo>
                <a:cubicBezTo>
                  <a:pt x="68235" y="2038350"/>
                  <a:pt x="0" y="1970115"/>
                  <a:pt x="0" y="1885943"/>
                </a:cubicBezTo>
                <a:lnTo>
                  <a:pt x="0" y="152407"/>
                </a:lnTo>
                <a:cubicBezTo>
                  <a:pt x="0" y="68291"/>
                  <a:pt x="68291" y="0"/>
                  <a:pt x="152407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1E3A8A">
                  <a:alpha val="90000"/>
                </a:srgbClr>
              </a:gs>
            </a:gsLst>
            <a:lin ang="270000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771525" y="1562100"/>
            <a:ext cx="257175" cy="342900"/>
          </a:xfrm>
          <a:custGeom>
            <a:avLst/>
            <a:gdLst/>
            <a:ahLst/>
            <a:cxnLst/>
            <a:rect l="l" t="t" r="r" b="b"/>
            <a:pathLst>
              <a:path w="257175" h="342900">
                <a:moveTo>
                  <a:pt x="196163" y="257175"/>
                </a:moveTo>
                <a:cubicBezTo>
                  <a:pt x="201052" y="242240"/>
                  <a:pt x="210830" y="228712"/>
                  <a:pt x="221880" y="217058"/>
                </a:cubicBezTo>
                <a:cubicBezTo>
                  <a:pt x="243780" y="194020"/>
                  <a:pt x="257175" y="162878"/>
                  <a:pt x="257175" y="128588"/>
                </a:cubicBezTo>
                <a:cubicBezTo>
                  <a:pt x="257175" y="57596"/>
                  <a:pt x="199579" y="0"/>
                  <a:pt x="128587" y="0"/>
                </a:cubicBezTo>
                <a:cubicBezTo>
                  <a:pt x="57596" y="0"/>
                  <a:pt x="0" y="57596"/>
                  <a:pt x="0" y="128588"/>
                </a:cubicBezTo>
                <a:cubicBezTo>
                  <a:pt x="0" y="162878"/>
                  <a:pt x="13395" y="194020"/>
                  <a:pt x="35295" y="217058"/>
                </a:cubicBezTo>
                <a:cubicBezTo>
                  <a:pt x="46345" y="228712"/>
                  <a:pt x="56190" y="242240"/>
                  <a:pt x="61012" y="257175"/>
                </a:cubicBezTo>
                <a:lnTo>
                  <a:pt x="196096" y="257175"/>
                </a:lnTo>
                <a:close/>
                <a:moveTo>
                  <a:pt x="192881" y="289322"/>
                </a:moveTo>
                <a:lnTo>
                  <a:pt x="64294" y="289322"/>
                </a:lnTo>
                <a:lnTo>
                  <a:pt x="64294" y="300038"/>
                </a:lnTo>
                <a:cubicBezTo>
                  <a:pt x="64294" y="329639"/>
                  <a:pt x="88270" y="353616"/>
                  <a:pt x="117872" y="353616"/>
                </a:cubicBezTo>
                <a:lnTo>
                  <a:pt x="139303" y="353616"/>
                </a:lnTo>
                <a:cubicBezTo>
                  <a:pt x="168905" y="353616"/>
                  <a:pt x="192881" y="329639"/>
                  <a:pt x="192881" y="300038"/>
                </a:cubicBezTo>
                <a:lnTo>
                  <a:pt x="192881" y="289322"/>
                </a:lnTo>
                <a:close/>
                <a:moveTo>
                  <a:pt x="123230" y="75009"/>
                </a:moveTo>
                <a:cubicBezTo>
                  <a:pt x="96575" y="75009"/>
                  <a:pt x="75009" y="96575"/>
                  <a:pt x="75009" y="123230"/>
                </a:cubicBezTo>
                <a:cubicBezTo>
                  <a:pt x="75009" y="132137"/>
                  <a:pt x="67843" y="139303"/>
                  <a:pt x="58936" y="139303"/>
                </a:cubicBezTo>
                <a:cubicBezTo>
                  <a:pt x="50029" y="139303"/>
                  <a:pt x="42863" y="132137"/>
                  <a:pt x="42863" y="123230"/>
                </a:cubicBezTo>
                <a:cubicBezTo>
                  <a:pt x="42863" y="78827"/>
                  <a:pt x="78827" y="42863"/>
                  <a:pt x="123230" y="42863"/>
                </a:cubicBezTo>
                <a:cubicBezTo>
                  <a:pt x="132137" y="42863"/>
                  <a:pt x="139303" y="50029"/>
                  <a:pt x="139303" y="58936"/>
                </a:cubicBezTo>
                <a:cubicBezTo>
                  <a:pt x="139303" y="67843"/>
                  <a:pt x="132137" y="75009"/>
                  <a:pt x="123230" y="75009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" name="Text 4"/>
          <p:cNvSpPr/>
          <p:nvPr/>
        </p:nvSpPr>
        <p:spPr>
          <a:xfrm>
            <a:off x="1266825" y="1562100"/>
            <a:ext cx="15525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Định nghĩa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85800" y="2057400"/>
            <a:ext cx="621982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Trí tuệ nhân tạo (AI)</a:t>
            </a: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là khả năng của máy tính thực hiện những công việc mang </a:t>
            </a:r>
            <a:r>
              <a:rPr lang="en-US" sz="1500" dirty="0">
                <a:solidFill>
                  <a:srgbClr val="FFFFFF"/>
                </a:solidFill>
                <a:highlight>
                  <a:srgbClr val="F59E0B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tính trí tuệ của con ngườI </a:t>
            </a: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như học, suy luận, ra quyết định...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381000" y="4105275"/>
            <a:ext cx="6734175" cy="1724025"/>
          </a:xfrm>
          <a:custGeom>
            <a:avLst/>
            <a:gdLst/>
            <a:ahLst/>
            <a:cxnLst/>
            <a:rect l="l" t="t" r="r" b="b"/>
            <a:pathLst>
              <a:path w="6734175" h="1724025">
                <a:moveTo>
                  <a:pt x="152404" y="0"/>
                </a:moveTo>
                <a:lnTo>
                  <a:pt x="6581771" y="0"/>
                </a:lnTo>
                <a:cubicBezTo>
                  <a:pt x="6665941" y="0"/>
                  <a:pt x="6734175" y="68234"/>
                  <a:pt x="6734175" y="152404"/>
                </a:cubicBezTo>
                <a:lnTo>
                  <a:pt x="6734175" y="1571621"/>
                </a:lnTo>
                <a:cubicBezTo>
                  <a:pt x="6734175" y="1655791"/>
                  <a:pt x="6665941" y="1724025"/>
                  <a:pt x="6581771" y="1724025"/>
                </a:cubicBezTo>
                <a:lnTo>
                  <a:pt x="152404" y="1724025"/>
                </a:lnTo>
                <a:cubicBezTo>
                  <a:pt x="68234" y="1724025"/>
                  <a:pt x="0" y="1655791"/>
                  <a:pt x="0" y="1571621"/>
                </a:cubicBezTo>
                <a:lnTo>
                  <a:pt x="0" y="152404"/>
                </a:lnTo>
                <a:cubicBezTo>
                  <a:pt x="0" y="68234"/>
                  <a:pt x="68234" y="0"/>
                  <a:pt x="152404" y="0"/>
                </a:cubicBezTo>
                <a:close/>
              </a:path>
            </a:pathLst>
          </a:custGeom>
          <a:gradFill flip="none" rotWithShape="1">
            <a:gsLst>
              <a:gs pos="0">
                <a:srgbClr val="06B6D4"/>
              </a:gs>
              <a:gs pos="100000">
                <a:srgbClr val="06B6D4">
                  <a:alpha val="90000"/>
                </a:srgbClr>
              </a:gs>
            </a:gsLst>
            <a:lin ang="2700000" scaled="1"/>
          </a:gra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9" name="Shape 7"/>
          <p:cNvSpPr/>
          <p:nvPr/>
        </p:nvSpPr>
        <p:spPr>
          <a:xfrm>
            <a:off x="685800" y="4410075"/>
            <a:ext cx="428625" cy="342900"/>
          </a:xfrm>
          <a:custGeom>
            <a:avLst/>
            <a:gdLst/>
            <a:ahLst/>
            <a:cxnLst/>
            <a:rect l="l" t="t" r="r" b="b"/>
            <a:pathLst>
              <a:path w="428625" h="342900">
                <a:moveTo>
                  <a:pt x="278539" y="140977"/>
                </a:moveTo>
                <a:cubicBezTo>
                  <a:pt x="286710" y="138767"/>
                  <a:pt x="295282" y="142652"/>
                  <a:pt x="298966" y="150220"/>
                </a:cubicBezTo>
                <a:lnTo>
                  <a:pt x="311423" y="175401"/>
                </a:lnTo>
                <a:cubicBezTo>
                  <a:pt x="318321" y="176339"/>
                  <a:pt x="325085" y="178214"/>
                  <a:pt x="331448" y="180826"/>
                </a:cubicBezTo>
                <a:lnTo>
                  <a:pt x="354888" y="165222"/>
                </a:lnTo>
                <a:cubicBezTo>
                  <a:pt x="361920" y="160533"/>
                  <a:pt x="371229" y="161471"/>
                  <a:pt x="377190" y="167432"/>
                </a:cubicBezTo>
                <a:lnTo>
                  <a:pt x="390049" y="180290"/>
                </a:lnTo>
                <a:cubicBezTo>
                  <a:pt x="396009" y="186251"/>
                  <a:pt x="396947" y="195627"/>
                  <a:pt x="392259" y="202592"/>
                </a:cubicBezTo>
                <a:lnTo>
                  <a:pt x="376654" y="225966"/>
                </a:lnTo>
                <a:cubicBezTo>
                  <a:pt x="377927" y="229113"/>
                  <a:pt x="379065" y="232395"/>
                  <a:pt x="380003" y="235811"/>
                </a:cubicBezTo>
                <a:cubicBezTo>
                  <a:pt x="380940" y="239226"/>
                  <a:pt x="381543" y="242575"/>
                  <a:pt x="382012" y="245991"/>
                </a:cubicBezTo>
                <a:lnTo>
                  <a:pt x="407261" y="258447"/>
                </a:lnTo>
                <a:cubicBezTo>
                  <a:pt x="414829" y="262198"/>
                  <a:pt x="418713" y="270770"/>
                  <a:pt x="416503" y="278874"/>
                </a:cubicBezTo>
                <a:lnTo>
                  <a:pt x="411815" y="296421"/>
                </a:lnTo>
                <a:cubicBezTo>
                  <a:pt x="409605" y="304525"/>
                  <a:pt x="402037" y="310016"/>
                  <a:pt x="393598" y="309481"/>
                </a:cubicBezTo>
                <a:lnTo>
                  <a:pt x="365470" y="307672"/>
                </a:lnTo>
                <a:cubicBezTo>
                  <a:pt x="361251" y="313097"/>
                  <a:pt x="356362" y="318120"/>
                  <a:pt x="350803" y="322406"/>
                </a:cubicBezTo>
                <a:lnTo>
                  <a:pt x="352611" y="350468"/>
                </a:lnTo>
                <a:cubicBezTo>
                  <a:pt x="353147" y="358906"/>
                  <a:pt x="347655" y="366541"/>
                  <a:pt x="339551" y="368684"/>
                </a:cubicBezTo>
                <a:lnTo>
                  <a:pt x="322005" y="373373"/>
                </a:lnTo>
                <a:cubicBezTo>
                  <a:pt x="313834" y="375583"/>
                  <a:pt x="305328" y="371698"/>
                  <a:pt x="301578" y="364130"/>
                </a:cubicBezTo>
                <a:lnTo>
                  <a:pt x="289121" y="338949"/>
                </a:lnTo>
                <a:cubicBezTo>
                  <a:pt x="282223" y="338011"/>
                  <a:pt x="275459" y="336136"/>
                  <a:pt x="269096" y="333524"/>
                </a:cubicBezTo>
                <a:lnTo>
                  <a:pt x="245656" y="349128"/>
                </a:lnTo>
                <a:cubicBezTo>
                  <a:pt x="238624" y="353817"/>
                  <a:pt x="229314" y="352879"/>
                  <a:pt x="223354" y="346918"/>
                </a:cubicBezTo>
                <a:lnTo>
                  <a:pt x="210495" y="334060"/>
                </a:lnTo>
                <a:cubicBezTo>
                  <a:pt x="204534" y="328099"/>
                  <a:pt x="203597" y="318790"/>
                  <a:pt x="208285" y="311758"/>
                </a:cubicBezTo>
                <a:lnTo>
                  <a:pt x="223890" y="288317"/>
                </a:lnTo>
                <a:cubicBezTo>
                  <a:pt x="222617" y="285170"/>
                  <a:pt x="221479" y="281888"/>
                  <a:pt x="220541" y="278472"/>
                </a:cubicBezTo>
                <a:cubicBezTo>
                  <a:pt x="219603" y="275057"/>
                  <a:pt x="219001" y="271641"/>
                  <a:pt x="218532" y="268292"/>
                </a:cubicBezTo>
                <a:lnTo>
                  <a:pt x="193283" y="255836"/>
                </a:lnTo>
                <a:cubicBezTo>
                  <a:pt x="185715" y="252085"/>
                  <a:pt x="181898" y="243513"/>
                  <a:pt x="184041" y="235409"/>
                </a:cubicBezTo>
                <a:lnTo>
                  <a:pt x="188729" y="217862"/>
                </a:lnTo>
                <a:cubicBezTo>
                  <a:pt x="190939" y="209758"/>
                  <a:pt x="198507" y="204267"/>
                  <a:pt x="206946" y="204802"/>
                </a:cubicBezTo>
                <a:lnTo>
                  <a:pt x="235007" y="206611"/>
                </a:lnTo>
                <a:cubicBezTo>
                  <a:pt x="239226" y="201186"/>
                  <a:pt x="244115" y="196163"/>
                  <a:pt x="249674" y="191877"/>
                </a:cubicBezTo>
                <a:lnTo>
                  <a:pt x="247866" y="163882"/>
                </a:lnTo>
                <a:cubicBezTo>
                  <a:pt x="247330" y="155444"/>
                  <a:pt x="252822" y="147809"/>
                  <a:pt x="260925" y="145666"/>
                </a:cubicBezTo>
                <a:lnTo>
                  <a:pt x="278472" y="140977"/>
                </a:lnTo>
                <a:close/>
                <a:moveTo>
                  <a:pt x="300305" y="227707"/>
                </a:moveTo>
                <a:cubicBezTo>
                  <a:pt x="284042" y="227726"/>
                  <a:pt x="270852" y="240945"/>
                  <a:pt x="270871" y="257208"/>
                </a:cubicBezTo>
                <a:cubicBezTo>
                  <a:pt x="270889" y="273472"/>
                  <a:pt x="284109" y="286661"/>
                  <a:pt x="300372" y="286643"/>
                </a:cubicBezTo>
                <a:cubicBezTo>
                  <a:pt x="316636" y="286624"/>
                  <a:pt x="329825" y="273405"/>
                  <a:pt x="329807" y="257142"/>
                </a:cubicBezTo>
                <a:cubicBezTo>
                  <a:pt x="329788" y="240878"/>
                  <a:pt x="316569" y="227689"/>
                  <a:pt x="300305" y="227707"/>
                </a:cubicBezTo>
                <a:close/>
                <a:moveTo>
                  <a:pt x="150622" y="-30473"/>
                </a:moveTo>
                <a:lnTo>
                  <a:pt x="168168" y="-25784"/>
                </a:lnTo>
                <a:cubicBezTo>
                  <a:pt x="176272" y="-23574"/>
                  <a:pt x="181764" y="-15939"/>
                  <a:pt x="181228" y="-7568"/>
                </a:cubicBezTo>
                <a:lnTo>
                  <a:pt x="179420" y="20427"/>
                </a:lnTo>
                <a:cubicBezTo>
                  <a:pt x="184978" y="24713"/>
                  <a:pt x="189867" y="29669"/>
                  <a:pt x="194087" y="35161"/>
                </a:cubicBezTo>
                <a:lnTo>
                  <a:pt x="222215" y="33352"/>
                </a:lnTo>
                <a:cubicBezTo>
                  <a:pt x="230587" y="32817"/>
                  <a:pt x="238222" y="38308"/>
                  <a:pt x="240432" y="46412"/>
                </a:cubicBezTo>
                <a:lnTo>
                  <a:pt x="245120" y="63959"/>
                </a:lnTo>
                <a:cubicBezTo>
                  <a:pt x="247263" y="72063"/>
                  <a:pt x="243446" y="80635"/>
                  <a:pt x="235878" y="84386"/>
                </a:cubicBezTo>
                <a:lnTo>
                  <a:pt x="210629" y="96842"/>
                </a:lnTo>
                <a:cubicBezTo>
                  <a:pt x="210160" y="100258"/>
                  <a:pt x="209490" y="103674"/>
                  <a:pt x="208620" y="107022"/>
                </a:cubicBezTo>
                <a:cubicBezTo>
                  <a:pt x="207749" y="110371"/>
                  <a:pt x="206544" y="113720"/>
                  <a:pt x="205271" y="116867"/>
                </a:cubicBezTo>
                <a:lnTo>
                  <a:pt x="220876" y="140308"/>
                </a:lnTo>
                <a:cubicBezTo>
                  <a:pt x="225564" y="147340"/>
                  <a:pt x="224626" y="156649"/>
                  <a:pt x="218666" y="162610"/>
                </a:cubicBezTo>
                <a:lnTo>
                  <a:pt x="205807" y="175468"/>
                </a:lnTo>
                <a:cubicBezTo>
                  <a:pt x="199846" y="181429"/>
                  <a:pt x="190537" y="182367"/>
                  <a:pt x="183505" y="177678"/>
                </a:cubicBezTo>
                <a:lnTo>
                  <a:pt x="160065" y="162074"/>
                </a:lnTo>
                <a:cubicBezTo>
                  <a:pt x="153702" y="164686"/>
                  <a:pt x="146938" y="166561"/>
                  <a:pt x="140040" y="167499"/>
                </a:cubicBezTo>
                <a:lnTo>
                  <a:pt x="127583" y="192680"/>
                </a:lnTo>
                <a:cubicBezTo>
                  <a:pt x="123832" y="200248"/>
                  <a:pt x="115260" y="204066"/>
                  <a:pt x="107156" y="201923"/>
                </a:cubicBezTo>
                <a:lnTo>
                  <a:pt x="89609" y="197234"/>
                </a:lnTo>
                <a:cubicBezTo>
                  <a:pt x="81439" y="195024"/>
                  <a:pt x="76014" y="187389"/>
                  <a:pt x="76550" y="179018"/>
                </a:cubicBezTo>
                <a:lnTo>
                  <a:pt x="78358" y="150956"/>
                </a:lnTo>
                <a:cubicBezTo>
                  <a:pt x="72799" y="146670"/>
                  <a:pt x="67910" y="141714"/>
                  <a:pt x="63691" y="136222"/>
                </a:cubicBezTo>
                <a:lnTo>
                  <a:pt x="35562" y="138031"/>
                </a:lnTo>
                <a:cubicBezTo>
                  <a:pt x="27191" y="138566"/>
                  <a:pt x="19556" y="133075"/>
                  <a:pt x="17346" y="124971"/>
                </a:cubicBezTo>
                <a:lnTo>
                  <a:pt x="12658" y="107424"/>
                </a:lnTo>
                <a:cubicBezTo>
                  <a:pt x="10515" y="99320"/>
                  <a:pt x="14332" y="90748"/>
                  <a:pt x="21900" y="86997"/>
                </a:cubicBezTo>
                <a:lnTo>
                  <a:pt x="47149" y="74541"/>
                </a:lnTo>
                <a:cubicBezTo>
                  <a:pt x="47618" y="71125"/>
                  <a:pt x="48287" y="67776"/>
                  <a:pt x="49158" y="64361"/>
                </a:cubicBezTo>
                <a:cubicBezTo>
                  <a:pt x="50096" y="60945"/>
                  <a:pt x="51167" y="57663"/>
                  <a:pt x="52507" y="54516"/>
                </a:cubicBezTo>
                <a:lnTo>
                  <a:pt x="36902" y="31142"/>
                </a:lnTo>
                <a:cubicBezTo>
                  <a:pt x="32214" y="24110"/>
                  <a:pt x="33151" y="14801"/>
                  <a:pt x="39112" y="8840"/>
                </a:cubicBezTo>
                <a:lnTo>
                  <a:pt x="51971" y="-4018"/>
                </a:lnTo>
                <a:cubicBezTo>
                  <a:pt x="57931" y="-9979"/>
                  <a:pt x="67241" y="-10917"/>
                  <a:pt x="74273" y="-6228"/>
                </a:cubicBezTo>
                <a:lnTo>
                  <a:pt x="97713" y="9376"/>
                </a:lnTo>
                <a:cubicBezTo>
                  <a:pt x="104076" y="6764"/>
                  <a:pt x="110840" y="4889"/>
                  <a:pt x="117738" y="3951"/>
                </a:cubicBezTo>
                <a:lnTo>
                  <a:pt x="130195" y="-21230"/>
                </a:lnTo>
                <a:cubicBezTo>
                  <a:pt x="133945" y="-28798"/>
                  <a:pt x="142451" y="-32616"/>
                  <a:pt x="150622" y="-30473"/>
                </a:cubicBezTo>
                <a:close/>
                <a:moveTo>
                  <a:pt x="128855" y="56257"/>
                </a:moveTo>
                <a:cubicBezTo>
                  <a:pt x="112592" y="56257"/>
                  <a:pt x="99387" y="69461"/>
                  <a:pt x="99387" y="85725"/>
                </a:cubicBezTo>
                <a:cubicBezTo>
                  <a:pt x="99387" y="101989"/>
                  <a:pt x="112592" y="115193"/>
                  <a:pt x="128855" y="115193"/>
                </a:cubicBezTo>
                <a:cubicBezTo>
                  <a:pt x="145119" y="115193"/>
                  <a:pt x="158323" y="101989"/>
                  <a:pt x="158323" y="85725"/>
                </a:cubicBezTo>
                <a:cubicBezTo>
                  <a:pt x="158323" y="69461"/>
                  <a:pt x="145119" y="56257"/>
                  <a:pt x="128855" y="56257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0" name="Text 8"/>
          <p:cNvSpPr/>
          <p:nvPr/>
        </p:nvSpPr>
        <p:spPr>
          <a:xfrm>
            <a:off x="1266825" y="4410075"/>
            <a:ext cx="1476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Mô phỏng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85800" y="4905375"/>
            <a:ext cx="6219825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</a:t>
            </a: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mô phỏng những hoạt động trí tuệ của con ngườI</a:t>
            </a:r>
            <a:r>
              <a:rPr lang="en-US" sz="1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, giúp máy tính có thể thực hiện các tác vụ thông minh.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429500" y="1264920"/>
            <a:ext cx="4377690" cy="4558665"/>
          </a:xfrm>
          <a:custGeom>
            <a:avLst/>
            <a:gdLst/>
            <a:ahLst/>
            <a:cxnLst/>
            <a:rect l="l" t="t" r="r" b="b"/>
            <a:pathLst>
              <a:path w="4377690" h="4558665">
                <a:moveTo>
                  <a:pt x="152387" y="0"/>
                </a:moveTo>
                <a:lnTo>
                  <a:pt x="4225303" y="0"/>
                </a:lnTo>
                <a:cubicBezTo>
                  <a:pt x="4309464" y="0"/>
                  <a:pt x="4377690" y="68226"/>
                  <a:pt x="4377690" y="152387"/>
                </a:cubicBezTo>
                <a:lnTo>
                  <a:pt x="4377690" y="4406278"/>
                </a:lnTo>
                <a:cubicBezTo>
                  <a:pt x="4377690" y="4490439"/>
                  <a:pt x="4309464" y="4558665"/>
                  <a:pt x="4225303" y="4558665"/>
                </a:cubicBezTo>
                <a:lnTo>
                  <a:pt x="152387" y="4558665"/>
                </a:lnTo>
                <a:cubicBezTo>
                  <a:pt x="68226" y="4558665"/>
                  <a:pt x="0" y="4490439"/>
                  <a:pt x="0" y="4406278"/>
                </a:cubicBezTo>
                <a:lnTo>
                  <a:pt x="0" y="152387"/>
                </a:lnTo>
                <a:cubicBezTo>
                  <a:pt x="0" y="68282"/>
                  <a:pt x="68282" y="0"/>
                  <a:pt x="152387" y="0"/>
                </a:cubicBezTo>
                <a:close/>
              </a:path>
            </a:pathLst>
          </a:custGeom>
          <a:solidFill>
            <a:srgbClr val="FFFFFF"/>
          </a:solidFill>
          <a:ln w="20320">
            <a:solidFill>
              <a:srgbClr val="1E3A8A">
                <a:alpha val="20000"/>
              </a:srgbClr>
            </a:solidFill>
            <a:prstDash val="solid"/>
          </a:ln>
          <a:effectLst>
            <a:outerShdw blurRad="238125" dist="1905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7622857" y="5318759"/>
            <a:ext cx="3990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4A55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- Trí tuệ nhân tạo</a:t>
            </a:r>
            <a:endParaRPr lang="en-US" sz="1600" dirty="0"/>
          </a:p>
        </p:txBody>
      </p:sp>
      <p:pic>
        <p:nvPicPr>
          <p:cNvPr id="1026" name="Picture 2" descr="Artificial intelligence (AI) | Definition, Examples, Types, Applications,  Companies, &amp; Facts | Britannica">
            <a:extLst>
              <a:ext uri="{FF2B5EF4-FFF2-40B4-BE49-F238E27FC236}">
                <a16:creationId xmlns:a16="http://schemas.microsoft.com/office/drawing/2014/main" id="{DE5CC5CF-CFFF-6ECD-A3BB-DCDE659BA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344" y="1895475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gradFill flip="none" rotWithShape="1">
                  <a:gsLst>
                    <a:gs pos="0">
                      <a:srgbClr val="1E3A8A"/>
                    </a:gs>
                    <a:gs pos="100000">
                      <a:srgbClr val="06B6D4"/>
                    </a:gs>
                  </a:gsLst>
                  <a:lin ang="2700000" scaled="1"/>
                </a:gradFill>
                <a:latin typeface="MiSans" pitchFamily="34" charset="0"/>
                <a:ea typeface="MiSans" pitchFamily="34" charset="-122"/>
                <a:cs typeface="MiSans" pitchFamily="34" charset="-120"/>
              </a:rPr>
              <a:t>Phân biệt AI với hệ thống tự động hóa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81000" y="914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" name="Shape 2"/>
          <p:cNvSpPr/>
          <p:nvPr/>
        </p:nvSpPr>
        <p:spPr>
          <a:xfrm>
            <a:off x="400050" y="1276350"/>
            <a:ext cx="5524500" cy="3429000"/>
          </a:xfrm>
          <a:custGeom>
            <a:avLst/>
            <a:gdLst/>
            <a:ahLst/>
            <a:cxnLst/>
            <a:rect l="l" t="t" r="r" b="b"/>
            <a:pathLst>
              <a:path w="5524500" h="3429000">
                <a:moveTo>
                  <a:pt x="152385" y="0"/>
                </a:moveTo>
                <a:lnTo>
                  <a:pt x="5372115" y="0"/>
                </a:lnTo>
                <a:cubicBezTo>
                  <a:pt x="5456275" y="0"/>
                  <a:pt x="5524500" y="68225"/>
                  <a:pt x="5524500" y="152385"/>
                </a:cubicBezTo>
                <a:lnTo>
                  <a:pt x="5524500" y="3276615"/>
                </a:lnTo>
                <a:cubicBezTo>
                  <a:pt x="5524500" y="3360775"/>
                  <a:pt x="5456275" y="3429000"/>
                  <a:pt x="5372115" y="3429000"/>
                </a:cubicBezTo>
                <a:lnTo>
                  <a:pt x="152385" y="3429000"/>
                </a:lnTo>
                <a:cubicBezTo>
                  <a:pt x="68225" y="3429000"/>
                  <a:pt x="0" y="3360775"/>
                  <a:pt x="0" y="3276615"/>
                </a:cubicBezTo>
                <a:lnTo>
                  <a:pt x="0" y="152385"/>
                </a:lnTo>
                <a:cubicBezTo>
                  <a:pt x="0" y="68281"/>
                  <a:pt x="68281" y="0"/>
                  <a:pt x="152385" y="0"/>
                </a:cubicBezTo>
                <a:close/>
              </a:path>
            </a:pathLst>
          </a:custGeom>
          <a:gradFill flip="none" rotWithShape="1">
            <a:gsLst>
              <a:gs pos="0">
                <a:srgbClr val="F3F4F6"/>
              </a:gs>
              <a:gs pos="100000">
                <a:srgbClr val="E5E7EB"/>
              </a:gs>
            </a:gsLst>
            <a:lin ang="2700000" scaled="1"/>
          </a:gradFill>
          <a:ln w="50800">
            <a:solidFill>
              <a:srgbClr val="99A1A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2781300" y="1524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6" name="Shape 4"/>
          <p:cNvSpPr/>
          <p:nvPr/>
        </p:nvSpPr>
        <p:spPr>
          <a:xfrm>
            <a:off x="2947988" y="1733550"/>
            <a:ext cx="428625" cy="342900"/>
          </a:xfrm>
          <a:custGeom>
            <a:avLst/>
            <a:gdLst/>
            <a:ahLst/>
            <a:cxnLst/>
            <a:rect l="l" t="t" r="r" b="b"/>
            <a:pathLst>
              <a:path w="428625" h="342900">
                <a:moveTo>
                  <a:pt x="235744" y="0"/>
                </a:moveTo>
                <a:cubicBezTo>
                  <a:pt x="235744" y="-11854"/>
                  <a:pt x="226167" y="-21431"/>
                  <a:pt x="214313" y="-21431"/>
                </a:cubicBezTo>
                <a:cubicBezTo>
                  <a:pt x="202458" y="-21431"/>
                  <a:pt x="192881" y="-11854"/>
                  <a:pt x="192881" y="0"/>
                </a:cubicBezTo>
                <a:lnTo>
                  <a:pt x="192881" y="42863"/>
                </a:lnTo>
                <a:lnTo>
                  <a:pt x="128588" y="42863"/>
                </a:lnTo>
                <a:cubicBezTo>
                  <a:pt x="93092" y="42863"/>
                  <a:pt x="64294" y="71661"/>
                  <a:pt x="64294" y="107156"/>
                </a:cubicBezTo>
                <a:lnTo>
                  <a:pt x="64294" y="257175"/>
                </a:lnTo>
                <a:cubicBezTo>
                  <a:pt x="64294" y="292671"/>
                  <a:pt x="93092" y="321469"/>
                  <a:pt x="128588" y="321469"/>
                </a:cubicBezTo>
                <a:lnTo>
                  <a:pt x="300038" y="321469"/>
                </a:lnTo>
                <a:cubicBezTo>
                  <a:pt x="335533" y="321469"/>
                  <a:pt x="364331" y="292671"/>
                  <a:pt x="364331" y="257175"/>
                </a:cubicBezTo>
                <a:lnTo>
                  <a:pt x="364331" y="107156"/>
                </a:lnTo>
                <a:cubicBezTo>
                  <a:pt x="364331" y="71661"/>
                  <a:pt x="335533" y="42863"/>
                  <a:pt x="300038" y="42863"/>
                </a:cubicBezTo>
                <a:lnTo>
                  <a:pt x="235744" y="42863"/>
                </a:lnTo>
                <a:lnTo>
                  <a:pt x="235744" y="0"/>
                </a:lnTo>
                <a:close/>
                <a:moveTo>
                  <a:pt x="107156" y="246459"/>
                </a:moveTo>
                <a:cubicBezTo>
                  <a:pt x="107156" y="237552"/>
                  <a:pt x="114322" y="230386"/>
                  <a:pt x="123230" y="230386"/>
                </a:cubicBezTo>
                <a:lnTo>
                  <a:pt x="144661" y="230386"/>
                </a:lnTo>
                <a:cubicBezTo>
                  <a:pt x="153568" y="230386"/>
                  <a:pt x="160734" y="237552"/>
                  <a:pt x="160734" y="246459"/>
                </a:cubicBezTo>
                <a:cubicBezTo>
                  <a:pt x="160734" y="255367"/>
                  <a:pt x="153568" y="262533"/>
                  <a:pt x="144661" y="262533"/>
                </a:cubicBezTo>
                <a:lnTo>
                  <a:pt x="123230" y="262533"/>
                </a:lnTo>
                <a:cubicBezTo>
                  <a:pt x="114322" y="262533"/>
                  <a:pt x="107156" y="255367"/>
                  <a:pt x="107156" y="246459"/>
                </a:cubicBezTo>
                <a:close/>
                <a:moveTo>
                  <a:pt x="187523" y="246459"/>
                </a:moveTo>
                <a:cubicBezTo>
                  <a:pt x="187523" y="237552"/>
                  <a:pt x="194690" y="230386"/>
                  <a:pt x="203597" y="230386"/>
                </a:cubicBezTo>
                <a:lnTo>
                  <a:pt x="225028" y="230386"/>
                </a:lnTo>
                <a:cubicBezTo>
                  <a:pt x="233935" y="230386"/>
                  <a:pt x="241102" y="237552"/>
                  <a:pt x="241102" y="246459"/>
                </a:cubicBezTo>
                <a:cubicBezTo>
                  <a:pt x="241102" y="255367"/>
                  <a:pt x="233935" y="262533"/>
                  <a:pt x="225028" y="262533"/>
                </a:cubicBezTo>
                <a:lnTo>
                  <a:pt x="203597" y="262533"/>
                </a:lnTo>
                <a:cubicBezTo>
                  <a:pt x="194690" y="262533"/>
                  <a:pt x="187523" y="255367"/>
                  <a:pt x="187523" y="246459"/>
                </a:cubicBezTo>
                <a:close/>
                <a:moveTo>
                  <a:pt x="267891" y="246459"/>
                </a:moveTo>
                <a:cubicBezTo>
                  <a:pt x="267891" y="237552"/>
                  <a:pt x="275057" y="230386"/>
                  <a:pt x="283964" y="230386"/>
                </a:cubicBezTo>
                <a:lnTo>
                  <a:pt x="305395" y="230386"/>
                </a:lnTo>
                <a:cubicBezTo>
                  <a:pt x="314303" y="230386"/>
                  <a:pt x="321469" y="237552"/>
                  <a:pt x="321469" y="246459"/>
                </a:cubicBezTo>
                <a:cubicBezTo>
                  <a:pt x="321469" y="255367"/>
                  <a:pt x="314303" y="262533"/>
                  <a:pt x="305395" y="262533"/>
                </a:cubicBezTo>
                <a:lnTo>
                  <a:pt x="283964" y="262533"/>
                </a:lnTo>
                <a:cubicBezTo>
                  <a:pt x="275057" y="262533"/>
                  <a:pt x="267891" y="255367"/>
                  <a:pt x="267891" y="246459"/>
                </a:cubicBezTo>
                <a:close/>
                <a:moveTo>
                  <a:pt x="150019" y="117872"/>
                </a:moveTo>
                <a:cubicBezTo>
                  <a:pt x="167761" y="117872"/>
                  <a:pt x="182166" y="132276"/>
                  <a:pt x="182166" y="150019"/>
                </a:cubicBezTo>
                <a:cubicBezTo>
                  <a:pt x="182166" y="167761"/>
                  <a:pt x="167761" y="182166"/>
                  <a:pt x="150019" y="182166"/>
                </a:cubicBezTo>
                <a:cubicBezTo>
                  <a:pt x="132276" y="182166"/>
                  <a:pt x="117872" y="167761"/>
                  <a:pt x="117872" y="150019"/>
                </a:cubicBezTo>
                <a:cubicBezTo>
                  <a:pt x="117872" y="132276"/>
                  <a:pt x="132276" y="117872"/>
                  <a:pt x="150019" y="117872"/>
                </a:cubicBezTo>
                <a:close/>
                <a:moveTo>
                  <a:pt x="246459" y="150019"/>
                </a:moveTo>
                <a:cubicBezTo>
                  <a:pt x="246459" y="132276"/>
                  <a:pt x="260864" y="117872"/>
                  <a:pt x="278606" y="117872"/>
                </a:cubicBezTo>
                <a:cubicBezTo>
                  <a:pt x="296349" y="117872"/>
                  <a:pt x="310753" y="132276"/>
                  <a:pt x="310753" y="150019"/>
                </a:cubicBezTo>
                <a:cubicBezTo>
                  <a:pt x="310753" y="167761"/>
                  <a:pt x="296349" y="182166"/>
                  <a:pt x="278606" y="182166"/>
                </a:cubicBezTo>
                <a:cubicBezTo>
                  <a:pt x="260864" y="182166"/>
                  <a:pt x="246459" y="167761"/>
                  <a:pt x="246459" y="150019"/>
                </a:cubicBezTo>
                <a:close/>
                <a:moveTo>
                  <a:pt x="42863" y="150019"/>
                </a:moveTo>
                <a:cubicBezTo>
                  <a:pt x="42863" y="138165"/>
                  <a:pt x="33285" y="128588"/>
                  <a:pt x="21431" y="128588"/>
                </a:cubicBezTo>
                <a:cubicBezTo>
                  <a:pt x="9577" y="128588"/>
                  <a:pt x="0" y="138165"/>
                  <a:pt x="0" y="150019"/>
                </a:cubicBezTo>
                <a:lnTo>
                  <a:pt x="0" y="214313"/>
                </a:lnTo>
                <a:cubicBezTo>
                  <a:pt x="0" y="226167"/>
                  <a:pt x="9577" y="235744"/>
                  <a:pt x="21431" y="235744"/>
                </a:cubicBezTo>
                <a:cubicBezTo>
                  <a:pt x="33285" y="235744"/>
                  <a:pt x="42863" y="226167"/>
                  <a:pt x="42863" y="214313"/>
                </a:cubicBezTo>
                <a:lnTo>
                  <a:pt x="42863" y="150019"/>
                </a:lnTo>
                <a:close/>
                <a:moveTo>
                  <a:pt x="407194" y="128588"/>
                </a:moveTo>
                <a:cubicBezTo>
                  <a:pt x="395340" y="128588"/>
                  <a:pt x="385763" y="138165"/>
                  <a:pt x="385763" y="150019"/>
                </a:cubicBezTo>
                <a:lnTo>
                  <a:pt x="385763" y="214313"/>
                </a:lnTo>
                <a:cubicBezTo>
                  <a:pt x="385763" y="226167"/>
                  <a:pt x="395340" y="235744"/>
                  <a:pt x="407194" y="235744"/>
                </a:cubicBezTo>
                <a:cubicBezTo>
                  <a:pt x="419048" y="235744"/>
                  <a:pt x="428625" y="226167"/>
                  <a:pt x="428625" y="214313"/>
                </a:cubicBezTo>
                <a:lnTo>
                  <a:pt x="428625" y="150019"/>
                </a:lnTo>
                <a:cubicBezTo>
                  <a:pt x="428625" y="138165"/>
                  <a:pt x="419048" y="128588"/>
                  <a:pt x="407194" y="12858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576263" y="2438400"/>
            <a:ext cx="51720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Hệ thống tự động hóa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2781300" y="28575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99A1AF"/>
          </a:solidFill>
          <a:ln/>
        </p:spPr>
      </p:sp>
      <p:sp>
        <p:nvSpPr>
          <p:cNvPr id="9" name="Shape 7"/>
          <p:cNvSpPr/>
          <p:nvPr/>
        </p:nvSpPr>
        <p:spPr>
          <a:xfrm>
            <a:off x="659606" y="30861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10" name="Text 8"/>
          <p:cNvSpPr/>
          <p:nvPr/>
        </p:nvSpPr>
        <p:spPr>
          <a:xfrm>
            <a:off x="1000125" y="3048000"/>
            <a:ext cx="2876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Làm việc theo </a:t>
            </a:r>
            <a:r>
              <a:rPr lang="en-US" sz="1350" b="1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chương trình cố định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71513" y="34671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6624" y="153479"/>
                </a:moveTo>
                <a:lnTo>
                  <a:pt x="37021" y="53876"/>
                </a:lnTo>
                <a:cubicBezTo>
                  <a:pt x="28687" y="65559"/>
                  <a:pt x="23812" y="79846"/>
                  <a:pt x="23812" y="95250"/>
                </a:cubicBezTo>
                <a:cubicBezTo>
                  <a:pt x="23812" y="134689"/>
                  <a:pt x="55811" y="166688"/>
                  <a:pt x="95250" y="166688"/>
                </a:cubicBezTo>
                <a:cubicBezTo>
                  <a:pt x="110691" y="166688"/>
                  <a:pt x="124978" y="161813"/>
                  <a:pt x="136624" y="153479"/>
                </a:cubicBezTo>
                <a:close/>
                <a:moveTo>
                  <a:pt x="153479" y="136624"/>
                </a:moveTo>
                <a:cubicBezTo>
                  <a:pt x="161813" y="124941"/>
                  <a:pt x="166688" y="110654"/>
                  <a:pt x="166688" y="95250"/>
                </a:cubicBezTo>
                <a:cubicBezTo>
                  <a:pt x="166688" y="55811"/>
                  <a:pt x="134689" y="23812"/>
                  <a:pt x="95250" y="23812"/>
                </a:cubicBezTo>
                <a:cubicBezTo>
                  <a:pt x="79809" y="23812"/>
                  <a:pt x="65522" y="28687"/>
                  <a:pt x="53876" y="37021"/>
                </a:cubicBezTo>
                <a:lnTo>
                  <a:pt x="153479" y="136624"/>
                </a:ln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12" name="Text 10"/>
          <p:cNvSpPr/>
          <p:nvPr/>
        </p:nvSpPr>
        <p:spPr>
          <a:xfrm>
            <a:off x="1000125" y="3429000"/>
            <a:ext cx="2409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thay đổi theo thờI gian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71513" y="38481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62136" y="62136"/>
                </a:moveTo>
                <a:cubicBezTo>
                  <a:pt x="65633" y="58638"/>
                  <a:pt x="71289" y="58638"/>
                  <a:pt x="74749" y="62136"/>
                </a:cubicBezTo>
                <a:lnTo>
                  <a:pt x="95213" y="82600"/>
                </a:lnTo>
                <a:lnTo>
                  <a:pt x="115677" y="62136"/>
                </a:lnTo>
                <a:cubicBezTo>
                  <a:pt x="119174" y="58638"/>
                  <a:pt x="124830" y="58638"/>
                  <a:pt x="128290" y="62136"/>
                </a:cubicBezTo>
                <a:cubicBezTo>
                  <a:pt x="131750" y="65633"/>
                  <a:pt x="131787" y="71289"/>
                  <a:pt x="128290" y="74749"/>
                </a:cubicBezTo>
                <a:lnTo>
                  <a:pt x="107826" y="95213"/>
                </a:lnTo>
                <a:lnTo>
                  <a:pt x="128290" y="115677"/>
                </a:lnTo>
                <a:cubicBezTo>
                  <a:pt x="131787" y="119174"/>
                  <a:pt x="131787" y="124830"/>
                  <a:pt x="128290" y="128290"/>
                </a:cubicBezTo>
                <a:cubicBezTo>
                  <a:pt x="124792" y="131750"/>
                  <a:pt x="119137" y="131787"/>
                  <a:pt x="115677" y="128290"/>
                </a:cubicBezTo>
                <a:lnTo>
                  <a:pt x="95213" y="107826"/>
                </a:lnTo>
                <a:lnTo>
                  <a:pt x="74749" y="128290"/>
                </a:lnTo>
                <a:cubicBezTo>
                  <a:pt x="71251" y="131787"/>
                  <a:pt x="65596" y="131787"/>
                  <a:pt x="62136" y="128290"/>
                </a:cubicBezTo>
                <a:cubicBezTo>
                  <a:pt x="58675" y="124792"/>
                  <a:pt x="58638" y="119137"/>
                  <a:pt x="62136" y="115677"/>
                </a:cubicBezTo>
                <a:lnTo>
                  <a:pt x="82600" y="95213"/>
                </a:lnTo>
                <a:lnTo>
                  <a:pt x="62136" y="74749"/>
                </a:lnTo>
                <a:cubicBezTo>
                  <a:pt x="58638" y="71251"/>
                  <a:pt x="58638" y="65596"/>
                  <a:pt x="62136" y="62136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14" name="Text 12"/>
          <p:cNvSpPr/>
          <p:nvPr/>
        </p:nvSpPr>
        <p:spPr>
          <a:xfrm>
            <a:off x="1000125" y="3810000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Không học hỏI từ dữ liệu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71513" y="42291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2591" y="3535"/>
                </a:moveTo>
                <a:cubicBezTo>
                  <a:pt x="73707" y="-1972"/>
                  <a:pt x="78581" y="-5953"/>
                  <a:pt x="84237" y="-5953"/>
                </a:cubicBezTo>
                <a:lnTo>
                  <a:pt x="106487" y="-5953"/>
                </a:lnTo>
                <a:cubicBezTo>
                  <a:pt x="112142" y="-5953"/>
                  <a:pt x="117016" y="-1972"/>
                  <a:pt x="118132" y="3535"/>
                </a:cubicBezTo>
                <a:lnTo>
                  <a:pt x="123527" y="29580"/>
                </a:lnTo>
                <a:cubicBezTo>
                  <a:pt x="128774" y="31812"/>
                  <a:pt x="133685" y="34677"/>
                  <a:pt x="138150" y="38063"/>
                </a:cubicBezTo>
                <a:lnTo>
                  <a:pt x="163376" y="29691"/>
                </a:lnTo>
                <a:cubicBezTo>
                  <a:pt x="168734" y="27905"/>
                  <a:pt x="174613" y="30138"/>
                  <a:pt x="177440" y="35049"/>
                </a:cubicBezTo>
                <a:lnTo>
                  <a:pt x="188565" y="54322"/>
                </a:lnTo>
                <a:cubicBezTo>
                  <a:pt x="191393" y="59234"/>
                  <a:pt x="190388" y="65410"/>
                  <a:pt x="186147" y="69168"/>
                </a:cubicBezTo>
                <a:lnTo>
                  <a:pt x="166315" y="86804"/>
                </a:lnTo>
                <a:cubicBezTo>
                  <a:pt x="166650" y="89557"/>
                  <a:pt x="166799" y="92385"/>
                  <a:pt x="166799" y="95250"/>
                </a:cubicBezTo>
                <a:cubicBezTo>
                  <a:pt x="166799" y="98115"/>
                  <a:pt x="166613" y="100943"/>
                  <a:pt x="166315" y="103696"/>
                </a:cubicBezTo>
                <a:lnTo>
                  <a:pt x="186184" y="121369"/>
                </a:lnTo>
                <a:cubicBezTo>
                  <a:pt x="190426" y="125127"/>
                  <a:pt x="191393" y="131341"/>
                  <a:pt x="188602" y="136215"/>
                </a:cubicBezTo>
                <a:lnTo>
                  <a:pt x="177478" y="155488"/>
                </a:lnTo>
                <a:cubicBezTo>
                  <a:pt x="174650" y="160362"/>
                  <a:pt x="168771" y="162632"/>
                  <a:pt x="163413" y="160846"/>
                </a:cubicBezTo>
                <a:lnTo>
                  <a:pt x="138187" y="152474"/>
                </a:lnTo>
                <a:cubicBezTo>
                  <a:pt x="133685" y="155860"/>
                  <a:pt x="128774" y="158688"/>
                  <a:pt x="123565" y="160958"/>
                </a:cubicBezTo>
                <a:lnTo>
                  <a:pt x="118207" y="186965"/>
                </a:lnTo>
                <a:cubicBezTo>
                  <a:pt x="117053" y="192509"/>
                  <a:pt x="112179" y="196453"/>
                  <a:pt x="106561" y="196453"/>
                </a:cubicBezTo>
                <a:lnTo>
                  <a:pt x="84311" y="196453"/>
                </a:lnTo>
                <a:cubicBezTo>
                  <a:pt x="78656" y="196453"/>
                  <a:pt x="73782" y="192472"/>
                  <a:pt x="72665" y="186965"/>
                </a:cubicBezTo>
                <a:lnTo>
                  <a:pt x="67308" y="160958"/>
                </a:lnTo>
                <a:cubicBezTo>
                  <a:pt x="62061" y="158725"/>
                  <a:pt x="57187" y="155860"/>
                  <a:pt x="52685" y="152474"/>
                </a:cubicBezTo>
                <a:lnTo>
                  <a:pt x="27347" y="160846"/>
                </a:lnTo>
                <a:cubicBezTo>
                  <a:pt x="21989" y="162632"/>
                  <a:pt x="16111" y="160400"/>
                  <a:pt x="13283" y="155488"/>
                </a:cubicBezTo>
                <a:lnTo>
                  <a:pt x="2158" y="136215"/>
                </a:lnTo>
                <a:cubicBezTo>
                  <a:pt x="-670" y="131304"/>
                  <a:pt x="335" y="125127"/>
                  <a:pt x="4576" y="121369"/>
                </a:cubicBezTo>
                <a:lnTo>
                  <a:pt x="24445" y="103696"/>
                </a:lnTo>
                <a:cubicBezTo>
                  <a:pt x="24110" y="100943"/>
                  <a:pt x="23961" y="98115"/>
                  <a:pt x="23961" y="95250"/>
                </a:cubicBezTo>
                <a:cubicBezTo>
                  <a:pt x="23961" y="92385"/>
                  <a:pt x="24147" y="89557"/>
                  <a:pt x="24445" y="86804"/>
                </a:cubicBezTo>
                <a:lnTo>
                  <a:pt x="4576" y="69131"/>
                </a:lnTo>
                <a:cubicBezTo>
                  <a:pt x="335" y="65373"/>
                  <a:pt x="-633" y="59159"/>
                  <a:pt x="2158" y="54285"/>
                </a:cubicBezTo>
                <a:lnTo>
                  <a:pt x="13283" y="35012"/>
                </a:lnTo>
                <a:cubicBezTo>
                  <a:pt x="16111" y="30100"/>
                  <a:pt x="21989" y="27868"/>
                  <a:pt x="27347" y="29654"/>
                </a:cubicBezTo>
                <a:lnTo>
                  <a:pt x="52574" y="38026"/>
                </a:lnTo>
                <a:cubicBezTo>
                  <a:pt x="57076" y="34640"/>
                  <a:pt x="61987" y="31812"/>
                  <a:pt x="67196" y="29542"/>
                </a:cubicBezTo>
                <a:lnTo>
                  <a:pt x="72591" y="3535"/>
                </a:lnTo>
                <a:close/>
                <a:moveTo>
                  <a:pt x="95362" y="125016"/>
                </a:moveTo>
                <a:cubicBezTo>
                  <a:pt x="105996" y="124976"/>
                  <a:pt x="115801" y="119266"/>
                  <a:pt x="121084" y="110036"/>
                </a:cubicBezTo>
                <a:cubicBezTo>
                  <a:pt x="126366" y="100807"/>
                  <a:pt x="126324" y="89460"/>
                  <a:pt x="120972" y="80271"/>
                </a:cubicBezTo>
                <a:cubicBezTo>
                  <a:pt x="115620" y="71081"/>
                  <a:pt x="105773" y="65444"/>
                  <a:pt x="95138" y="65484"/>
                </a:cubicBezTo>
                <a:cubicBezTo>
                  <a:pt x="84504" y="65524"/>
                  <a:pt x="74699" y="71234"/>
                  <a:pt x="69416" y="80464"/>
                </a:cubicBezTo>
                <a:cubicBezTo>
                  <a:pt x="64134" y="89693"/>
                  <a:pt x="64176" y="101040"/>
                  <a:pt x="69528" y="110229"/>
                </a:cubicBezTo>
                <a:cubicBezTo>
                  <a:pt x="74880" y="119419"/>
                  <a:pt x="84727" y="125056"/>
                  <a:pt x="95362" y="125016"/>
                </a:cubicBezTo>
                <a:close/>
              </a:path>
            </a:pathLst>
          </a:custGeom>
          <a:solidFill>
            <a:srgbClr val="6A7282"/>
          </a:solidFill>
          <a:ln/>
        </p:spPr>
      </p:sp>
      <p:sp>
        <p:nvSpPr>
          <p:cNvPr id="16" name="Text 14"/>
          <p:cNvSpPr/>
          <p:nvPr/>
        </p:nvSpPr>
        <p:spPr>
          <a:xfrm>
            <a:off x="1000125" y="4191000"/>
            <a:ext cx="2514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Thực hiện lệnh đã lập trình sẵn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67450" y="1276350"/>
            <a:ext cx="5524500" cy="3429000"/>
          </a:xfrm>
          <a:custGeom>
            <a:avLst/>
            <a:gdLst/>
            <a:ahLst/>
            <a:cxnLst/>
            <a:rect l="l" t="t" r="r" b="b"/>
            <a:pathLst>
              <a:path w="5524500" h="3429000">
                <a:moveTo>
                  <a:pt x="152385" y="0"/>
                </a:moveTo>
                <a:lnTo>
                  <a:pt x="5372115" y="0"/>
                </a:lnTo>
                <a:cubicBezTo>
                  <a:pt x="5456275" y="0"/>
                  <a:pt x="5524500" y="68225"/>
                  <a:pt x="5524500" y="152385"/>
                </a:cubicBezTo>
                <a:lnTo>
                  <a:pt x="5524500" y="3276615"/>
                </a:lnTo>
                <a:cubicBezTo>
                  <a:pt x="5524500" y="3360775"/>
                  <a:pt x="5456275" y="3429000"/>
                  <a:pt x="5372115" y="3429000"/>
                </a:cubicBezTo>
                <a:lnTo>
                  <a:pt x="152385" y="3429000"/>
                </a:lnTo>
                <a:cubicBezTo>
                  <a:pt x="68225" y="3429000"/>
                  <a:pt x="0" y="3360775"/>
                  <a:pt x="0" y="3276615"/>
                </a:cubicBezTo>
                <a:lnTo>
                  <a:pt x="0" y="152385"/>
                </a:lnTo>
                <a:cubicBezTo>
                  <a:pt x="0" y="68281"/>
                  <a:pt x="68281" y="0"/>
                  <a:pt x="152385" y="0"/>
                </a:cubicBezTo>
                <a:close/>
              </a:path>
            </a:pathLst>
          </a:custGeom>
          <a:gradFill flip="none" rotWithShape="1">
            <a:gsLst>
              <a:gs pos="0">
                <a:srgbClr val="1E3A8A"/>
              </a:gs>
              <a:gs pos="100000">
                <a:srgbClr val="06B6D4"/>
              </a:gs>
            </a:gsLst>
            <a:lin ang="2700000" scaled="1"/>
          </a:gradFill>
          <a:ln w="50800">
            <a:solidFill>
              <a:srgbClr val="F59E0B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8648700" y="1524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9" name="Shape 17"/>
          <p:cNvSpPr/>
          <p:nvPr/>
        </p:nvSpPr>
        <p:spPr>
          <a:xfrm>
            <a:off x="8858250" y="17335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80367" y="37505"/>
                </a:moveTo>
                <a:cubicBezTo>
                  <a:pt x="80367" y="16810"/>
                  <a:pt x="97177" y="0"/>
                  <a:pt x="117872" y="0"/>
                </a:cubicBezTo>
                <a:lnTo>
                  <a:pt x="133945" y="0"/>
                </a:lnTo>
                <a:cubicBezTo>
                  <a:pt x="145799" y="0"/>
                  <a:pt x="155377" y="9577"/>
                  <a:pt x="155377" y="21431"/>
                </a:cubicBezTo>
                <a:lnTo>
                  <a:pt x="155377" y="321469"/>
                </a:lnTo>
                <a:cubicBezTo>
                  <a:pt x="155377" y="333323"/>
                  <a:pt x="145799" y="342900"/>
                  <a:pt x="133945" y="342900"/>
                </a:cubicBezTo>
                <a:lnTo>
                  <a:pt x="112514" y="342900"/>
                </a:lnTo>
                <a:cubicBezTo>
                  <a:pt x="92556" y="342900"/>
                  <a:pt x="75746" y="329238"/>
                  <a:pt x="70991" y="310753"/>
                </a:cubicBezTo>
                <a:cubicBezTo>
                  <a:pt x="70522" y="310753"/>
                  <a:pt x="70120" y="310753"/>
                  <a:pt x="69652" y="310753"/>
                </a:cubicBezTo>
                <a:cubicBezTo>
                  <a:pt x="40050" y="310753"/>
                  <a:pt x="16073" y="286777"/>
                  <a:pt x="16073" y="257175"/>
                </a:cubicBezTo>
                <a:cubicBezTo>
                  <a:pt x="16073" y="245120"/>
                  <a:pt x="20092" y="234002"/>
                  <a:pt x="26789" y="225028"/>
                </a:cubicBezTo>
                <a:cubicBezTo>
                  <a:pt x="13796" y="215250"/>
                  <a:pt x="5358" y="199712"/>
                  <a:pt x="5358" y="182166"/>
                </a:cubicBezTo>
                <a:cubicBezTo>
                  <a:pt x="5358" y="161471"/>
                  <a:pt x="17145" y="143455"/>
                  <a:pt x="34290" y="134548"/>
                </a:cubicBezTo>
                <a:cubicBezTo>
                  <a:pt x="29535" y="126511"/>
                  <a:pt x="26789" y="117135"/>
                  <a:pt x="26789" y="107156"/>
                </a:cubicBezTo>
                <a:cubicBezTo>
                  <a:pt x="26789" y="77554"/>
                  <a:pt x="50765" y="53578"/>
                  <a:pt x="80367" y="53578"/>
                </a:cubicBezTo>
                <a:lnTo>
                  <a:pt x="80367" y="37505"/>
                </a:lnTo>
                <a:close/>
                <a:moveTo>
                  <a:pt x="262533" y="37505"/>
                </a:moveTo>
                <a:lnTo>
                  <a:pt x="262533" y="53578"/>
                </a:lnTo>
                <a:cubicBezTo>
                  <a:pt x="292135" y="53578"/>
                  <a:pt x="316111" y="77554"/>
                  <a:pt x="316111" y="107156"/>
                </a:cubicBezTo>
                <a:cubicBezTo>
                  <a:pt x="316111" y="117202"/>
                  <a:pt x="313365" y="126578"/>
                  <a:pt x="308610" y="134548"/>
                </a:cubicBezTo>
                <a:cubicBezTo>
                  <a:pt x="325822" y="143455"/>
                  <a:pt x="337542" y="161404"/>
                  <a:pt x="337542" y="182166"/>
                </a:cubicBezTo>
                <a:cubicBezTo>
                  <a:pt x="337542" y="199712"/>
                  <a:pt x="329104" y="215250"/>
                  <a:pt x="316111" y="225028"/>
                </a:cubicBezTo>
                <a:cubicBezTo>
                  <a:pt x="322808" y="234002"/>
                  <a:pt x="326827" y="245120"/>
                  <a:pt x="326827" y="257175"/>
                </a:cubicBezTo>
                <a:cubicBezTo>
                  <a:pt x="326827" y="286777"/>
                  <a:pt x="302850" y="310753"/>
                  <a:pt x="273248" y="310753"/>
                </a:cubicBezTo>
                <a:cubicBezTo>
                  <a:pt x="272780" y="310753"/>
                  <a:pt x="272378" y="310753"/>
                  <a:pt x="271909" y="310753"/>
                </a:cubicBezTo>
                <a:cubicBezTo>
                  <a:pt x="267154" y="329238"/>
                  <a:pt x="250344" y="342900"/>
                  <a:pt x="230386" y="342900"/>
                </a:cubicBezTo>
                <a:lnTo>
                  <a:pt x="208955" y="342900"/>
                </a:lnTo>
                <a:cubicBezTo>
                  <a:pt x="197101" y="342900"/>
                  <a:pt x="187523" y="333323"/>
                  <a:pt x="187523" y="321469"/>
                </a:cubicBezTo>
                <a:lnTo>
                  <a:pt x="187523" y="21431"/>
                </a:lnTo>
                <a:cubicBezTo>
                  <a:pt x="187523" y="9577"/>
                  <a:pt x="197101" y="0"/>
                  <a:pt x="208955" y="0"/>
                </a:cubicBezTo>
                <a:lnTo>
                  <a:pt x="225028" y="0"/>
                </a:lnTo>
                <a:cubicBezTo>
                  <a:pt x="245723" y="0"/>
                  <a:pt x="262533" y="16810"/>
                  <a:pt x="262533" y="3750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0" name="Text 18"/>
          <p:cNvSpPr/>
          <p:nvPr/>
        </p:nvSpPr>
        <p:spPr>
          <a:xfrm>
            <a:off x="6443663" y="2438400"/>
            <a:ext cx="51720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Trí tuệ nhân tạo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648700" y="28575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2" name="Shape 20"/>
          <p:cNvSpPr/>
          <p:nvPr/>
        </p:nvSpPr>
        <p:spPr>
          <a:xfrm>
            <a:off x="6527006" y="30861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7859" y="72851"/>
                </a:moveTo>
                <a:lnTo>
                  <a:pt x="95696" y="104887"/>
                </a:lnTo>
                <a:cubicBezTo>
                  <a:pt x="99343" y="106375"/>
                  <a:pt x="103212" y="107156"/>
                  <a:pt x="107156" y="107156"/>
                </a:cubicBezTo>
                <a:cubicBezTo>
                  <a:pt x="111100" y="107156"/>
                  <a:pt x="114970" y="106375"/>
                  <a:pt x="118616" y="104887"/>
                </a:cubicBezTo>
                <a:lnTo>
                  <a:pt x="208806" y="67754"/>
                </a:lnTo>
                <a:cubicBezTo>
                  <a:pt x="212154" y="66377"/>
                  <a:pt x="214313" y="63140"/>
                  <a:pt x="214313" y="59531"/>
                </a:cubicBezTo>
                <a:cubicBezTo>
                  <a:pt x="214313" y="55922"/>
                  <a:pt x="212154" y="52685"/>
                  <a:pt x="208806" y="51308"/>
                </a:cubicBezTo>
                <a:lnTo>
                  <a:pt x="118616" y="14176"/>
                </a:lnTo>
                <a:cubicBezTo>
                  <a:pt x="114970" y="12688"/>
                  <a:pt x="111100" y="11906"/>
                  <a:pt x="107156" y="11906"/>
                </a:cubicBezTo>
                <a:cubicBezTo>
                  <a:pt x="103212" y="11906"/>
                  <a:pt x="99343" y="12688"/>
                  <a:pt x="95696" y="14176"/>
                </a:cubicBezTo>
                <a:lnTo>
                  <a:pt x="5507" y="51308"/>
                </a:lnTo>
                <a:cubicBezTo>
                  <a:pt x="2158" y="52685"/>
                  <a:pt x="0" y="55922"/>
                  <a:pt x="0" y="59531"/>
                </a:cubicBezTo>
                <a:lnTo>
                  <a:pt x="0" y="169664"/>
                </a:lnTo>
                <a:cubicBezTo>
                  <a:pt x="0" y="174613"/>
                  <a:pt x="3981" y="178594"/>
                  <a:pt x="8930" y="178594"/>
                </a:cubicBezTo>
                <a:cubicBezTo>
                  <a:pt x="13878" y="178594"/>
                  <a:pt x="17859" y="174613"/>
                  <a:pt x="17859" y="169664"/>
                </a:cubicBezTo>
                <a:lnTo>
                  <a:pt x="17859" y="72851"/>
                </a:lnTo>
                <a:close/>
                <a:moveTo>
                  <a:pt x="35719" y="99529"/>
                </a:moveTo>
                <a:lnTo>
                  <a:pt x="35719" y="142875"/>
                </a:lnTo>
                <a:cubicBezTo>
                  <a:pt x="35719" y="162595"/>
                  <a:pt x="67717" y="178594"/>
                  <a:pt x="107156" y="178594"/>
                </a:cubicBezTo>
                <a:cubicBezTo>
                  <a:pt x="146596" y="178594"/>
                  <a:pt x="178594" y="162595"/>
                  <a:pt x="178594" y="142875"/>
                </a:cubicBezTo>
                <a:lnTo>
                  <a:pt x="178594" y="99492"/>
                </a:lnTo>
                <a:lnTo>
                  <a:pt x="125425" y="121407"/>
                </a:lnTo>
                <a:cubicBezTo>
                  <a:pt x="119621" y="123788"/>
                  <a:pt x="113444" y="125016"/>
                  <a:pt x="107156" y="125016"/>
                </a:cubicBezTo>
                <a:cubicBezTo>
                  <a:pt x="100868" y="125016"/>
                  <a:pt x="94692" y="123788"/>
                  <a:pt x="88888" y="121407"/>
                </a:cubicBezTo>
                <a:lnTo>
                  <a:pt x="35719" y="99492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3" name="Text 21"/>
          <p:cNvSpPr/>
          <p:nvPr/>
        </p:nvSpPr>
        <p:spPr>
          <a:xfrm>
            <a:off x="6867525" y="3048000"/>
            <a:ext cx="2495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 khả năng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học hỏI</a:t>
            </a: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từ dữ liệu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562725" y="346710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5" name="Text 23"/>
          <p:cNvSpPr/>
          <p:nvPr/>
        </p:nvSpPr>
        <p:spPr>
          <a:xfrm>
            <a:off x="6867525" y="3429000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 khả năng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suy luận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538913" y="38481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631" y="71438"/>
                </a:moveTo>
                <a:lnTo>
                  <a:pt x="181570" y="71438"/>
                </a:lnTo>
                <a:cubicBezTo>
                  <a:pt x="186519" y="71438"/>
                  <a:pt x="190500" y="67456"/>
                  <a:pt x="190500" y="62508"/>
                </a:cubicBezTo>
                <a:lnTo>
                  <a:pt x="190500" y="8930"/>
                </a:lnTo>
                <a:cubicBezTo>
                  <a:pt x="190500" y="5321"/>
                  <a:pt x="188342" y="2046"/>
                  <a:pt x="184993" y="670"/>
                </a:cubicBezTo>
                <a:cubicBezTo>
                  <a:pt x="181645" y="-707"/>
                  <a:pt x="177812" y="74"/>
                  <a:pt x="175245" y="2604"/>
                </a:cubicBezTo>
                <a:lnTo>
                  <a:pt x="156009" y="21878"/>
                </a:lnTo>
                <a:cubicBezTo>
                  <a:pt x="139526" y="8223"/>
                  <a:pt x="118318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ubicBezTo>
                  <a:pt x="29468" y="50416"/>
                  <a:pt x="59271" y="23812"/>
                  <a:pt x="95250" y="23812"/>
                </a:cubicBezTo>
                <a:cubicBezTo>
                  <a:pt x="111770" y="23812"/>
                  <a:pt x="126950" y="29394"/>
                  <a:pt x="139043" y="38807"/>
                </a:cubicBezTo>
                <a:lnTo>
                  <a:pt x="121667" y="56183"/>
                </a:lnTo>
                <a:cubicBezTo>
                  <a:pt x="119100" y="58750"/>
                  <a:pt x="118356" y="62582"/>
                  <a:pt x="119732" y="65931"/>
                </a:cubicBezTo>
                <a:cubicBezTo>
                  <a:pt x="121109" y="69279"/>
                  <a:pt x="124383" y="71438"/>
                  <a:pt x="127992" y="71438"/>
                </a:cubicBezTo>
                <a:lnTo>
                  <a:pt x="178631" y="71438"/>
                </a:lnTo>
                <a:close/>
                <a:moveTo>
                  <a:pt x="189570" y="108831"/>
                </a:moveTo>
                <a:cubicBezTo>
                  <a:pt x="190500" y="102319"/>
                  <a:pt x="185961" y="96292"/>
                  <a:pt x="179487" y="95362"/>
                </a:cubicBezTo>
                <a:cubicBezTo>
                  <a:pt x="173013" y="94431"/>
                  <a:pt x="166948" y="98971"/>
                  <a:pt x="166018" y="105445"/>
                </a:cubicBezTo>
                <a:cubicBezTo>
                  <a:pt x="161069" y="140047"/>
                  <a:pt x="131266" y="166650"/>
                  <a:pt x="95287" y="166650"/>
                </a:cubicBezTo>
                <a:cubicBezTo>
                  <a:pt x="78767" y="166650"/>
                  <a:pt x="63587" y="161069"/>
                  <a:pt x="51495" y="151656"/>
                </a:cubicBezTo>
                <a:lnTo>
                  <a:pt x="68833" y="134317"/>
                </a:lnTo>
                <a:cubicBezTo>
                  <a:pt x="71400" y="131750"/>
                  <a:pt x="72144" y="127918"/>
                  <a:pt x="70768" y="124569"/>
                </a:cubicBezTo>
                <a:cubicBezTo>
                  <a:pt x="69391" y="121221"/>
                  <a:pt x="66117" y="119063"/>
                  <a:pt x="62508" y="119063"/>
                </a:cubicBezTo>
                <a:lnTo>
                  <a:pt x="8930" y="119063"/>
                </a:lnTo>
                <a:cubicBezTo>
                  <a:pt x="3981" y="119063"/>
                  <a:pt x="0" y="123044"/>
                  <a:pt x="0" y="127992"/>
                </a:cubicBezTo>
                <a:lnTo>
                  <a:pt x="0" y="181570"/>
                </a:lnTo>
                <a:cubicBezTo>
                  <a:pt x="0" y="185179"/>
                  <a:pt x="2158" y="188454"/>
                  <a:pt x="5507" y="189830"/>
                </a:cubicBezTo>
                <a:cubicBezTo>
                  <a:pt x="8855" y="191207"/>
                  <a:pt x="12688" y="190426"/>
                  <a:pt x="15255" y="187896"/>
                </a:cubicBezTo>
                <a:lnTo>
                  <a:pt x="34528" y="168622"/>
                </a:lnTo>
                <a:cubicBezTo>
                  <a:pt x="50974" y="182277"/>
                  <a:pt x="72182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7" name="Text 25"/>
          <p:cNvSpPr/>
          <p:nvPr/>
        </p:nvSpPr>
        <p:spPr>
          <a:xfrm>
            <a:off x="6867525" y="3810000"/>
            <a:ext cx="3409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 khả năng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thích nghI</a:t>
            </a: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với tình huống mới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538913" y="42291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9" name="Text 27"/>
          <p:cNvSpPr/>
          <p:nvPr/>
        </p:nvSpPr>
        <p:spPr>
          <a:xfrm>
            <a:off x="6867525" y="4191000"/>
            <a:ext cx="1914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Cải thiện theo </a:t>
            </a: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thờI gian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8620" y="4884420"/>
            <a:ext cx="11416665" cy="605790"/>
          </a:xfrm>
          <a:custGeom>
            <a:avLst/>
            <a:gdLst/>
            <a:ahLst/>
            <a:cxnLst/>
            <a:rect l="l" t="t" r="r" b="b"/>
            <a:pathLst>
              <a:path w="11416665" h="605790">
                <a:moveTo>
                  <a:pt x="114300" y="0"/>
                </a:moveTo>
                <a:lnTo>
                  <a:pt x="11302365" y="0"/>
                </a:lnTo>
                <a:cubicBezTo>
                  <a:pt x="11365491" y="0"/>
                  <a:pt x="11416665" y="51174"/>
                  <a:pt x="11416665" y="114300"/>
                </a:cubicBezTo>
                <a:lnTo>
                  <a:pt x="11416665" y="491490"/>
                </a:lnTo>
                <a:cubicBezTo>
                  <a:pt x="11416665" y="554616"/>
                  <a:pt x="11365491" y="605790"/>
                  <a:pt x="11302365" y="605790"/>
                </a:cubicBezTo>
                <a:lnTo>
                  <a:pt x="114300" y="605790"/>
                </a:lnTo>
                <a:cubicBezTo>
                  <a:pt x="51174" y="605790"/>
                  <a:pt x="0" y="554616"/>
                  <a:pt x="0" y="49149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 w="20320">
            <a:solidFill>
              <a:srgbClr val="F59E0B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586740" y="5044441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51079" y="0"/>
                  <a:pt x="158614" y="4521"/>
                  <a:pt x="162520" y="11720"/>
                </a:cubicBezTo>
                <a:lnTo>
                  <a:pt x="283071" y="234962"/>
                </a:lnTo>
                <a:cubicBezTo>
                  <a:pt x="286810" y="241883"/>
                  <a:pt x="286643" y="250254"/>
                  <a:pt x="282625" y="257008"/>
                </a:cubicBezTo>
                <a:cubicBezTo>
                  <a:pt x="278606" y="263761"/>
                  <a:pt x="271295" y="267891"/>
                  <a:pt x="263426" y="267891"/>
                </a:cubicBezTo>
                <a:lnTo>
                  <a:pt x="22324" y="267891"/>
                </a:lnTo>
                <a:cubicBezTo>
                  <a:pt x="14455" y="267891"/>
                  <a:pt x="7200" y="263761"/>
                  <a:pt x="3125" y="257008"/>
                </a:cubicBezTo>
                <a:cubicBezTo>
                  <a:pt x="-949" y="250254"/>
                  <a:pt x="-1060" y="241883"/>
                  <a:pt x="2679" y="234962"/>
                </a:cubicBezTo>
                <a:lnTo>
                  <a:pt x="123230" y="11720"/>
                </a:lnTo>
                <a:cubicBezTo>
                  <a:pt x="127136" y="4521"/>
                  <a:pt x="134671" y="0"/>
                  <a:pt x="142875" y="0"/>
                </a:cubicBezTo>
                <a:close/>
                <a:moveTo>
                  <a:pt x="142875" y="93762"/>
                </a:moveTo>
                <a:cubicBezTo>
                  <a:pt x="135452" y="93762"/>
                  <a:pt x="129480" y="99733"/>
                  <a:pt x="129480" y="107156"/>
                </a:cubicBezTo>
                <a:lnTo>
                  <a:pt x="129480" y="169664"/>
                </a:lnTo>
                <a:cubicBezTo>
                  <a:pt x="129480" y="177087"/>
                  <a:pt x="135452" y="183059"/>
                  <a:pt x="142875" y="183059"/>
                </a:cubicBezTo>
                <a:cubicBezTo>
                  <a:pt x="150298" y="183059"/>
                  <a:pt x="156270" y="177087"/>
                  <a:pt x="156270" y="169664"/>
                </a:cubicBezTo>
                <a:lnTo>
                  <a:pt x="156270" y="107156"/>
                </a:lnTo>
                <a:cubicBezTo>
                  <a:pt x="156270" y="99733"/>
                  <a:pt x="150298" y="93762"/>
                  <a:pt x="142875" y="93762"/>
                </a:cubicBezTo>
                <a:close/>
                <a:moveTo>
                  <a:pt x="157776" y="214313"/>
                </a:moveTo>
                <a:cubicBezTo>
                  <a:pt x="158115" y="208781"/>
                  <a:pt x="155357" y="203519"/>
                  <a:pt x="150615" y="200651"/>
                </a:cubicBezTo>
                <a:cubicBezTo>
                  <a:pt x="145874" y="197783"/>
                  <a:pt x="139932" y="197783"/>
                  <a:pt x="135190" y="200651"/>
                </a:cubicBezTo>
                <a:cubicBezTo>
                  <a:pt x="130449" y="203519"/>
                  <a:pt x="127690" y="208781"/>
                  <a:pt x="128029" y="214312"/>
                </a:cubicBezTo>
                <a:cubicBezTo>
                  <a:pt x="127690" y="219844"/>
                  <a:pt x="130449" y="225106"/>
                  <a:pt x="135190" y="227974"/>
                </a:cubicBezTo>
                <a:cubicBezTo>
                  <a:pt x="139932" y="230842"/>
                  <a:pt x="145874" y="230842"/>
                  <a:pt x="150615" y="227974"/>
                </a:cubicBezTo>
                <a:cubicBezTo>
                  <a:pt x="155357" y="225106"/>
                  <a:pt x="158115" y="219844"/>
                  <a:pt x="157776" y="214313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2" name="Text 30"/>
          <p:cNvSpPr/>
          <p:nvPr/>
        </p:nvSpPr>
        <p:spPr>
          <a:xfrm>
            <a:off x="1058227" y="5053966"/>
            <a:ext cx="4486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E3A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Lưu ý:</a:t>
            </a:r>
            <a:r>
              <a:rPr lang="en-US" sz="1500" dirty="0">
                <a:solidFill>
                  <a:srgbClr val="36415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Không phảI mọI hệ thống tự động đều là AI!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2389</Words>
  <Application>Microsoft Office PowerPoint</Application>
  <PresentationFormat>Widescreen</PresentationFormat>
  <Paragraphs>379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1: LÀM QUEN VỚI TRÍ TUỆ NHÂN TẠO</dc:title>
  <dc:subject>BÀI 1: LÀM QUEN VỚI TRÍ TUỆ NHÂN TẠO</dc:subject>
  <dc:creator>Kimi</dc:creator>
  <cp:lastModifiedBy>Truong Nguyen</cp:lastModifiedBy>
  <cp:revision>2</cp:revision>
  <dcterms:created xsi:type="dcterms:W3CDTF">2026-01-29T16:22:16Z</dcterms:created>
  <dcterms:modified xsi:type="dcterms:W3CDTF">2026-01-29T16:26:22Z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{"Label":"BÀI 1: LÀM QUEN VỚI TRÍ TUỆ NHÂN TẠO","ContentProducer":"001191110108MACG2KBH8F10000","ProduceID":"19c0a853-9f32-8afd-8000-0000f9256ae5","ReservedCode1":"","ContentPropagator":"001191110108MACG2KBH8F20000","PropagateID":"19c0a853-9f32-8afd-8000-0000f9256ae5","ReservedCode2":""}</vt:lpwstr>
  </property>
</Properties>
</file>